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325" r:id="rId4"/>
    <p:sldId id="326" r:id="rId5"/>
    <p:sldId id="32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5140" autoAdjust="0"/>
  </p:normalViewPr>
  <p:slideViewPr>
    <p:cSldViewPr>
      <p:cViewPr>
        <p:scale>
          <a:sx n="51" d="100"/>
          <a:sy n="51" d="100"/>
        </p:scale>
        <p:origin x="-1932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A4E5F-5C02-494D-8657-C982BCA88C85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95421-8195-4349-A218-58B2313776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01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51633-CA75-4206-8BD8-AC30DFF896DC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89BFB-1EC6-4B2C-AABC-CB8C8583D0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5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1981200"/>
            <a:ext cx="83820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n-MN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СУРГАЛТЫН ӨРӨӨНД ШААРДЛАГАТАЙ ЭД ХОГШИЛ ХУДАЛДАН АВСАН ТАЛААРХИ </a:t>
            </a:r>
            <a:r>
              <a:rPr kumimoji="0" lang="mn-MN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ТАНИЛЦУУЛГА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5257800"/>
            <a:ext cx="8001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mn-M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2000" y="6172200"/>
            <a:ext cx="7696200" cy="381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algn="r"/>
            <a:r>
              <a:rPr lang="mn-MN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2015. 07.07.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057400" y="609600"/>
            <a:ext cx="6400800" cy="685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mn-MN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ГОВЬСҮМБЭР АЙМ</a:t>
            </a:r>
            <a:r>
              <a:rPr lang="mn-MN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 </a:t>
            </a:r>
            <a:r>
              <a:rPr kumimoji="0" lang="mn-MN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ДАХЬ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mn-MN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ЦАГДААГИЙН ХЭЛТЭС</a:t>
            </a:r>
          </a:p>
        </p:txBody>
      </p:sp>
      <p:pic>
        <p:nvPicPr>
          <p:cNvPr id="9" name="Picture 8" descr="D:\zurag\tsagdaa\Police_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10668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mn-MN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Аймгийн 2015 оны хөрөнгөөр хийгдэх бараа, ажил, үйчилгээ худалдан авах  төлөвлөгөөний дагуу 11.000.000 /арван нэгэн сая/ төгрөгний төсөв өртөгтэй Цагдаагийн хэлтсийн сургалтын өрөөний эд хогшил  худалдан авах” ажлыг 2015 оны 03 дугаар 04-ны өдөр аймгийн худалдан авах ажиллагааны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e-pro</a:t>
            </a:r>
            <a:r>
              <a:rPr lang="mn-MN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цахимаар зарлаж “Үлэмжийн орд” ХХК-ний ирүүлсэн үний санал шаардлагад тохирч 2015 оны 04 дугаар сарын 08-ны өдөр харьцуулалтын аргаар худалдан авах гэрээ байгуулан  ажилласан.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”Үлэмжийн орд” ХХК нь гэрээний дагуу тус Цагдаагийн хэлтсийн сургалтын танхимд алба хаагчдын ширээ-20 ширхэг, сандал-74 ширхэг, индэр-1 ширхэг, индэрийн ширээ-2, индэрийн сандал -6 ширхэгийг тус гэрээний хугацаанд нийлүүлсэн.</a:t>
            </a:r>
            <a:endParaRPr lang="en-US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mn-MN" dirty="0" smtClean="0"/>
              <a:t>Хуучин ширээ сандал</a:t>
            </a:r>
            <a:endParaRPr lang="en-US" dirty="0"/>
          </a:p>
        </p:txBody>
      </p:sp>
      <p:pic>
        <p:nvPicPr>
          <p:cNvPr id="1027" name="Picture 3" descr="C:\Documents and Settings\ez\My Documents\My Pictures\zasvar barilga\IMG_0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3581400" cy="3124200"/>
          </a:xfrm>
          <a:prstGeom prst="rect">
            <a:avLst/>
          </a:prstGeom>
          <a:noFill/>
        </p:spPr>
      </p:pic>
      <p:pic>
        <p:nvPicPr>
          <p:cNvPr id="1028" name="Picture 4" descr="C:\Documents and Settings\ez\My Documents\My Pictures\zasvar barilga\IMG_0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69831" y="1143000"/>
            <a:ext cx="4116969" cy="2914510"/>
          </a:xfrm>
          <a:prstGeom prst="rect">
            <a:avLst/>
          </a:prstGeom>
          <a:noFill/>
        </p:spPr>
      </p:pic>
      <p:pic>
        <p:nvPicPr>
          <p:cNvPr id="1029" name="Picture 5" descr="C:\Documents and Settings\ez\My Documents\My Pictures\zasvar barilga\IMG_0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267200"/>
            <a:ext cx="6091662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dirty="0" smtClean="0"/>
              <a:t>Шинээр авсан алба хаагчдын </a:t>
            </a:r>
            <a:br>
              <a:rPr lang="mn-MN" dirty="0" smtClean="0"/>
            </a:br>
            <a:r>
              <a:rPr lang="mn-MN" dirty="0" smtClean="0"/>
              <a:t>ширээ сандал</a:t>
            </a:r>
            <a:endParaRPr lang="en-US" dirty="0"/>
          </a:p>
        </p:txBody>
      </p:sp>
      <p:pic>
        <p:nvPicPr>
          <p:cNvPr id="2050" name="Picture 2" descr="C:\Documents and Settings\ez\Desktop\sandal\DSCF66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3826933" cy="3429000"/>
          </a:xfrm>
          <a:prstGeom prst="rect">
            <a:avLst/>
          </a:prstGeom>
          <a:noFill/>
        </p:spPr>
      </p:pic>
      <p:pic>
        <p:nvPicPr>
          <p:cNvPr id="2051" name="Picture 3" descr="C:\Documents and Settings\ez\Desktop\sandal\DSCF6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38400"/>
            <a:ext cx="3793067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Индэрийн ширээ сандал </a:t>
            </a:r>
            <a:endParaRPr lang="en-US" dirty="0"/>
          </a:p>
        </p:txBody>
      </p:sp>
      <p:pic>
        <p:nvPicPr>
          <p:cNvPr id="3074" name="Picture 2" descr="C:\Documents and Settings\ez\Desktop\sandal\DSCF6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752600"/>
            <a:ext cx="4021666" cy="3505200"/>
          </a:xfrm>
          <a:prstGeom prst="rect">
            <a:avLst/>
          </a:prstGeom>
          <a:noFill/>
        </p:spPr>
      </p:pic>
      <p:pic>
        <p:nvPicPr>
          <p:cNvPr id="3075" name="Picture 3" descr="C:\Documents and Settings\ez\Desktop\sandal\DSCF6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86000"/>
            <a:ext cx="4495800" cy="3771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1729</TotalTime>
  <Words>138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Хуучин ширээ сандал</vt:lpstr>
      <vt:lpstr>Шинээр авсан алба хаагчдын  ширээ сандал</vt:lpstr>
      <vt:lpstr>Индэрийн ширээ сандал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ismail - [2010]</cp:lastModifiedBy>
  <cp:revision>246</cp:revision>
  <dcterms:created xsi:type="dcterms:W3CDTF">2006-08-16T00:00:00Z</dcterms:created>
  <dcterms:modified xsi:type="dcterms:W3CDTF">2015-07-09T10:53:31Z</dcterms:modified>
</cp:coreProperties>
</file>