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291" r:id="rId34"/>
  </p:sldIdLst>
  <p:sldSz cx="9906000" cy="6858000" type="A4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984CC"/>
    <a:srgbClr val="03136A"/>
    <a:srgbClr val="35759D"/>
    <a:srgbClr val="35B19D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100" d="100"/>
          <a:sy n="100" d="100"/>
        </p:scale>
        <p:origin x="78" y="2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55D1B-E646-4445-9C80-DDD0F2590F6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6023B4-F087-4DF9-86E6-DAF2AA76458F}">
      <dgm:prSet/>
      <dgm:spPr/>
      <dgm:t>
        <a:bodyPr/>
        <a:lstStyle/>
        <a:p>
          <a:pPr rtl="0"/>
          <a:r>
            <a:rPr lang="mn-MN" dirty="0" smtClean="0"/>
            <a:t>Улс төрийн</a:t>
          </a:r>
          <a:endParaRPr lang="en-US" dirty="0"/>
        </a:p>
      </dgm:t>
    </dgm:pt>
    <dgm:pt modelId="{D7AD5652-70E2-432A-B788-3B47866CD3A5}" type="parTrans" cxnId="{A4BA20D6-C03E-4831-8E22-CD943191C7A0}">
      <dgm:prSet/>
      <dgm:spPr/>
      <dgm:t>
        <a:bodyPr/>
        <a:lstStyle/>
        <a:p>
          <a:endParaRPr lang="en-US"/>
        </a:p>
      </dgm:t>
    </dgm:pt>
    <dgm:pt modelId="{4E467BEF-F859-48EA-B2F2-F897F9FF616C}" type="sibTrans" cxnId="{A4BA20D6-C03E-4831-8E22-CD943191C7A0}">
      <dgm:prSet/>
      <dgm:spPr/>
      <dgm:t>
        <a:bodyPr/>
        <a:lstStyle/>
        <a:p>
          <a:endParaRPr lang="en-US"/>
        </a:p>
      </dgm:t>
    </dgm:pt>
    <dgm:pt modelId="{1D6E9146-1DE0-4C2E-A54F-A6CF73E75B56}">
      <dgm:prSet/>
      <dgm:spPr/>
      <dgm:t>
        <a:bodyPr/>
        <a:lstStyle/>
        <a:p>
          <a:pPr rtl="0"/>
          <a:r>
            <a:rPr lang="mn-MN" dirty="0" smtClean="0"/>
            <a:t>Эдийн засгийн</a:t>
          </a:r>
          <a:endParaRPr lang="en-US" dirty="0"/>
        </a:p>
      </dgm:t>
    </dgm:pt>
    <dgm:pt modelId="{CBCC9FB5-D5A9-4298-AAF4-AC56B01315C6}" type="parTrans" cxnId="{B72BC281-B191-4E93-BA2A-EB868F37F1DA}">
      <dgm:prSet/>
      <dgm:spPr/>
      <dgm:t>
        <a:bodyPr/>
        <a:lstStyle/>
        <a:p>
          <a:endParaRPr lang="en-US"/>
        </a:p>
      </dgm:t>
    </dgm:pt>
    <dgm:pt modelId="{98ACF0B9-EBFE-4A5F-8EDD-8DC980C1A9A9}" type="sibTrans" cxnId="{B72BC281-B191-4E93-BA2A-EB868F37F1DA}">
      <dgm:prSet/>
      <dgm:spPr/>
      <dgm:t>
        <a:bodyPr/>
        <a:lstStyle/>
        <a:p>
          <a:endParaRPr lang="en-US"/>
        </a:p>
      </dgm:t>
    </dgm:pt>
    <dgm:pt modelId="{6BC96F80-A7B6-4138-8860-79BAC9356CFE}">
      <dgm:prSet/>
      <dgm:spPr/>
      <dgm:t>
        <a:bodyPr/>
        <a:lstStyle/>
        <a:p>
          <a:pPr rtl="0"/>
          <a:r>
            <a:rPr lang="mn-MN" dirty="0" smtClean="0"/>
            <a:t>Нийгмийн</a:t>
          </a:r>
          <a:endParaRPr lang="en-US" dirty="0"/>
        </a:p>
      </dgm:t>
    </dgm:pt>
    <dgm:pt modelId="{95F4BA26-8B93-46A0-9288-8588C4CCF8BD}" type="parTrans" cxnId="{6827D57A-B675-4381-ACFF-6826E2E012D2}">
      <dgm:prSet/>
      <dgm:spPr/>
      <dgm:t>
        <a:bodyPr/>
        <a:lstStyle/>
        <a:p>
          <a:endParaRPr lang="en-US"/>
        </a:p>
      </dgm:t>
    </dgm:pt>
    <dgm:pt modelId="{B7F98AE2-B236-4329-AD98-7F5FB03A5A8C}" type="sibTrans" cxnId="{6827D57A-B675-4381-ACFF-6826E2E012D2}">
      <dgm:prSet/>
      <dgm:spPr/>
      <dgm:t>
        <a:bodyPr/>
        <a:lstStyle/>
        <a:p>
          <a:endParaRPr lang="en-US"/>
        </a:p>
      </dgm:t>
    </dgm:pt>
    <dgm:pt modelId="{581B2845-A5A9-41E1-A9F4-5391FC2912E4}">
      <dgm:prSet/>
      <dgm:spPr/>
      <dgm:t>
        <a:bodyPr/>
        <a:lstStyle/>
        <a:p>
          <a:pPr rtl="0"/>
          <a:r>
            <a:rPr lang="mn-MN" dirty="0" smtClean="0"/>
            <a:t>Соёлын</a:t>
          </a:r>
          <a:endParaRPr lang="en-US" dirty="0"/>
        </a:p>
      </dgm:t>
    </dgm:pt>
    <dgm:pt modelId="{E6D18CA5-0D54-47D2-A63B-52B68C9092F1}" type="parTrans" cxnId="{D9F8B0DC-4684-4ACD-A409-680DA4A95557}">
      <dgm:prSet/>
      <dgm:spPr/>
      <dgm:t>
        <a:bodyPr/>
        <a:lstStyle/>
        <a:p>
          <a:endParaRPr lang="en-US"/>
        </a:p>
      </dgm:t>
    </dgm:pt>
    <dgm:pt modelId="{27CE4D7F-70E2-4A55-B7D6-FD17E5314AE4}" type="sibTrans" cxnId="{D9F8B0DC-4684-4ACD-A409-680DA4A95557}">
      <dgm:prSet/>
      <dgm:spPr/>
      <dgm:t>
        <a:bodyPr/>
        <a:lstStyle/>
        <a:p>
          <a:endParaRPr lang="en-US"/>
        </a:p>
      </dgm:t>
    </dgm:pt>
    <dgm:pt modelId="{147771C4-195C-4947-8B90-941FF6483C17}">
      <dgm:prSet/>
      <dgm:spPr/>
      <dgm:t>
        <a:bodyPr/>
        <a:lstStyle/>
        <a:p>
          <a:pPr rtl="0"/>
          <a:r>
            <a:rPr lang="mn-MN" dirty="0" smtClean="0"/>
            <a:t>Эрхүүд</a:t>
          </a:r>
          <a:endParaRPr lang="en-US" dirty="0"/>
        </a:p>
      </dgm:t>
    </dgm:pt>
    <dgm:pt modelId="{DB7A513F-DA00-482A-B6B3-BA3CC5834585}" type="parTrans" cxnId="{E1F1B913-7968-4DC3-854F-AD19D83CE5A3}">
      <dgm:prSet/>
      <dgm:spPr/>
      <dgm:t>
        <a:bodyPr/>
        <a:lstStyle/>
        <a:p>
          <a:endParaRPr lang="en-US"/>
        </a:p>
      </dgm:t>
    </dgm:pt>
    <dgm:pt modelId="{CBC578B1-4E2E-46DA-9EBC-FB6531697467}" type="sibTrans" cxnId="{E1F1B913-7968-4DC3-854F-AD19D83CE5A3}">
      <dgm:prSet/>
      <dgm:spPr/>
      <dgm:t>
        <a:bodyPr/>
        <a:lstStyle/>
        <a:p>
          <a:endParaRPr lang="en-US"/>
        </a:p>
      </dgm:t>
    </dgm:pt>
    <dgm:pt modelId="{98560279-0868-4F48-92E7-EA6450AE6B1D}">
      <dgm:prSet/>
      <dgm:spPr/>
      <dgm:t>
        <a:bodyPr/>
        <a:lstStyle/>
        <a:p>
          <a:pPr rtl="0"/>
          <a:r>
            <a:rPr lang="mn-MN" dirty="0" smtClean="0"/>
            <a:t>Иргэний</a:t>
          </a:r>
          <a:endParaRPr lang="en-US" dirty="0"/>
        </a:p>
      </dgm:t>
    </dgm:pt>
    <dgm:pt modelId="{A7B93BCB-D3A8-4A74-97FF-B711A6D4415A}" type="parTrans" cxnId="{EA4669A5-28E2-438E-B143-D6FA14FFAA74}">
      <dgm:prSet/>
      <dgm:spPr/>
      <dgm:t>
        <a:bodyPr/>
        <a:lstStyle/>
        <a:p>
          <a:endParaRPr lang="en-US"/>
        </a:p>
      </dgm:t>
    </dgm:pt>
    <dgm:pt modelId="{72176E27-A889-4532-B5CC-016F2D801E4B}" type="sibTrans" cxnId="{EA4669A5-28E2-438E-B143-D6FA14FFAA74}">
      <dgm:prSet/>
      <dgm:spPr/>
      <dgm:t>
        <a:bodyPr/>
        <a:lstStyle/>
        <a:p>
          <a:endParaRPr lang="en-US"/>
        </a:p>
      </dgm:t>
    </dgm:pt>
    <dgm:pt modelId="{BBE75E31-52D3-420D-9F5C-3776E5932432}" type="pres">
      <dgm:prSet presAssocID="{2CD55D1B-E646-4445-9C80-DDD0F2590F6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A20113-3E21-4838-BE56-834B7DCD3BE4}" type="pres">
      <dgm:prSet presAssocID="{147771C4-195C-4947-8B90-941FF6483C17}" presName="centerShape" presStyleLbl="node0" presStyleIdx="0" presStyleCnt="1"/>
      <dgm:spPr/>
      <dgm:t>
        <a:bodyPr/>
        <a:lstStyle/>
        <a:p>
          <a:endParaRPr lang="en-US"/>
        </a:p>
      </dgm:t>
    </dgm:pt>
    <dgm:pt modelId="{1BE25516-2633-4B63-8D02-AD4D6FC048A1}" type="pres">
      <dgm:prSet presAssocID="{A7B93BCB-D3A8-4A74-97FF-B711A6D4415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306E4C1-0C93-469C-BE67-C8F205B62749}" type="pres">
      <dgm:prSet presAssocID="{A7B93BCB-D3A8-4A74-97FF-B711A6D4415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205B3BB-5424-4CAF-9E56-60081DBEFFDB}" type="pres">
      <dgm:prSet presAssocID="{98560279-0868-4F48-92E7-EA6450AE6B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EBDC-D9D2-4213-9347-4920E1E46554}" type="pres">
      <dgm:prSet presAssocID="{D7AD5652-70E2-432A-B788-3B47866CD3A5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AC1A190-DCF8-4A76-A130-7E757BA35984}" type="pres">
      <dgm:prSet presAssocID="{D7AD5652-70E2-432A-B788-3B47866CD3A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9627D73-285F-4346-9CA2-BF592B9979DA}" type="pres">
      <dgm:prSet presAssocID="{486023B4-F087-4DF9-86E6-DAF2AA7645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B032D-54CC-4DBB-8590-B209EF21DD39}" type="pres">
      <dgm:prSet presAssocID="{CBCC9FB5-D5A9-4298-AAF4-AC56B01315C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2A53740A-E537-49DE-BA61-298EB8736F40}" type="pres">
      <dgm:prSet presAssocID="{CBCC9FB5-D5A9-4298-AAF4-AC56B01315C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99C353A-53AE-417C-AFE7-A4B22D402205}" type="pres">
      <dgm:prSet presAssocID="{1D6E9146-1DE0-4C2E-A54F-A6CF73E75B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DF2D3-9DA6-44E2-A740-D00CED89B9AA}" type="pres">
      <dgm:prSet presAssocID="{95F4BA26-8B93-46A0-9288-8588C4CCF8B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BD68712-6925-4FA9-B036-7AB37D02F50E}" type="pres">
      <dgm:prSet presAssocID="{95F4BA26-8B93-46A0-9288-8588C4CCF8B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E35B36C-A171-4FED-9578-31013C6F1D32}" type="pres">
      <dgm:prSet presAssocID="{6BC96F80-A7B6-4138-8860-79BAC9356CF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1580-D242-45FA-86C3-63E155A13CA8}" type="pres">
      <dgm:prSet presAssocID="{E6D18CA5-0D54-47D2-A63B-52B68C9092F1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AD53899-3849-4B08-88B2-C4AB1DAB26BC}" type="pres">
      <dgm:prSet presAssocID="{E6D18CA5-0D54-47D2-A63B-52B68C9092F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AB00DCF-B6BE-4A24-AFCA-20B33AC585DA}" type="pres">
      <dgm:prSet presAssocID="{581B2845-A5A9-41E1-A9F4-5391FC2912E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21FA20-AF1F-49FC-9B95-AD29659552FA}" type="presOf" srcId="{A7B93BCB-D3A8-4A74-97FF-B711A6D4415A}" destId="{1BE25516-2633-4B63-8D02-AD4D6FC048A1}" srcOrd="0" destOrd="0" presId="urn:microsoft.com/office/officeart/2005/8/layout/radial5"/>
    <dgm:cxn modelId="{B72BC281-B191-4E93-BA2A-EB868F37F1DA}" srcId="{147771C4-195C-4947-8B90-941FF6483C17}" destId="{1D6E9146-1DE0-4C2E-A54F-A6CF73E75B56}" srcOrd="2" destOrd="0" parTransId="{CBCC9FB5-D5A9-4298-AAF4-AC56B01315C6}" sibTransId="{98ACF0B9-EBFE-4A5F-8EDD-8DC980C1A9A9}"/>
    <dgm:cxn modelId="{A4BA20D6-C03E-4831-8E22-CD943191C7A0}" srcId="{147771C4-195C-4947-8B90-941FF6483C17}" destId="{486023B4-F087-4DF9-86E6-DAF2AA76458F}" srcOrd="1" destOrd="0" parTransId="{D7AD5652-70E2-432A-B788-3B47866CD3A5}" sibTransId="{4E467BEF-F859-48EA-B2F2-F897F9FF616C}"/>
    <dgm:cxn modelId="{5D768480-D2AA-4AD5-B6A2-6DE97BEFC534}" type="presOf" srcId="{6BC96F80-A7B6-4138-8860-79BAC9356CFE}" destId="{BE35B36C-A171-4FED-9578-31013C6F1D32}" srcOrd="0" destOrd="0" presId="urn:microsoft.com/office/officeart/2005/8/layout/radial5"/>
    <dgm:cxn modelId="{D3612518-1380-47BB-84FD-4C33D21D6771}" type="presOf" srcId="{98560279-0868-4F48-92E7-EA6450AE6B1D}" destId="{E205B3BB-5424-4CAF-9E56-60081DBEFFDB}" srcOrd="0" destOrd="0" presId="urn:microsoft.com/office/officeart/2005/8/layout/radial5"/>
    <dgm:cxn modelId="{56C2D1A5-F94C-4399-B418-A82C446F4F84}" type="presOf" srcId="{D7AD5652-70E2-432A-B788-3B47866CD3A5}" destId="{EF4EEBDC-D9D2-4213-9347-4920E1E46554}" srcOrd="0" destOrd="0" presId="urn:microsoft.com/office/officeart/2005/8/layout/radial5"/>
    <dgm:cxn modelId="{6827D57A-B675-4381-ACFF-6826E2E012D2}" srcId="{147771C4-195C-4947-8B90-941FF6483C17}" destId="{6BC96F80-A7B6-4138-8860-79BAC9356CFE}" srcOrd="3" destOrd="0" parTransId="{95F4BA26-8B93-46A0-9288-8588C4CCF8BD}" sibTransId="{B7F98AE2-B236-4329-AD98-7F5FB03A5A8C}"/>
    <dgm:cxn modelId="{3D71BBE7-B53F-4CAA-905F-2A82918E9F48}" type="presOf" srcId="{95F4BA26-8B93-46A0-9288-8588C4CCF8BD}" destId="{5A9DF2D3-9DA6-44E2-A740-D00CED89B9AA}" srcOrd="0" destOrd="0" presId="urn:microsoft.com/office/officeart/2005/8/layout/radial5"/>
    <dgm:cxn modelId="{245DFFC1-AD93-4614-8AF3-C047DD4C771E}" type="presOf" srcId="{1D6E9146-1DE0-4C2E-A54F-A6CF73E75B56}" destId="{599C353A-53AE-417C-AFE7-A4B22D402205}" srcOrd="0" destOrd="0" presId="urn:microsoft.com/office/officeart/2005/8/layout/radial5"/>
    <dgm:cxn modelId="{A36E7820-86D6-4DDA-8747-4C76CA386211}" type="presOf" srcId="{581B2845-A5A9-41E1-A9F4-5391FC2912E4}" destId="{2AB00DCF-B6BE-4A24-AFCA-20B33AC585DA}" srcOrd="0" destOrd="0" presId="urn:microsoft.com/office/officeart/2005/8/layout/radial5"/>
    <dgm:cxn modelId="{376A3FF0-30C3-4A66-A9E6-D79A236AC674}" type="presOf" srcId="{486023B4-F087-4DF9-86E6-DAF2AA76458F}" destId="{89627D73-285F-4346-9CA2-BF592B9979DA}" srcOrd="0" destOrd="0" presId="urn:microsoft.com/office/officeart/2005/8/layout/radial5"/>
    <dgm:cxn modelId="{1D609AFC-CBB1-4F10-A7DE-0304137D629C}" type="presOf" srcId="{CBCC9FB5-D5A9-4298-AAF4-AC56B01315C6}" destId="{2A53740A-E537-49DE-BA61-298EB8736F40}" srcOrd="1" destOrd="0" presId="urn:microsoft.com/office/officeart/2005/8/layout/radial5"/>
    <dgm:cxn modelId="{E1F1B913-7968-4DC3-854F-AD19D83CE5A3}" srcId="{2CD55D1B-E646-4445-9C80-DDD0F2590F60}" destId="{147771C4-195C-4947-8B90-941FF6483C17}" srcOrd="0" destOrd="0" parTransId="{DB7A513F-DA00-482A-B6B3-BA3CC5834585}" sibTransId="{CBC578B1-4E2E-46DA-9EBC-FB6531697467}"/>
    <dgm:cxn modelId="{D9F8B0DC-4684-4ACD-A409-680DA4A95557}" srcId="{147771C4-195C-4947-8B90-941FF6483C17}" destId="{581B2845-A5A9-41E1-A9F4-5391FC2912E4}" srcOrd="4" destOrd="0" parTransId="{E6D18CA5-0D54-47D2-A63B-52B68C9092F1}" sibTransId="{27CE4D7F-70E2-4A55-B7D6-FD17E5314AE4}"/>
    <dgm:cxn modelId="{E2D228D6-64F7-45BE-9316-33CD88E84BDC}" type="presOf" srcId="{147771C4-195C-4947-8B90-941FF6483C17}" destId="{38A20113-3E21-4838-BE56-834B7DCD3BE4}" srcOrd="0" destOrd="0" presId="urn:microsoft.com/office/officeart/2005/8/layout/radial5"/>
    <dgm:cxn modelId="{232779D5-A0DD-4EBA-8D15-86D1361D6019}" type="presOf" srcId="{CBCC9FB5-D5A9-4298-AAF4-AC56B01315C6}" destId="{87FB032D-54CC-4DBB-8590-B209EF21DD39}" srcOrd="0" destOrd="0" presId="urn:microsoft.com/office/officeart/2005/8/layout/radial5"/>
    <dgm:cxn modelId="{849BCD40-959D-4B94-9BC7-7CE8E6FA5E6E}" type="presOf" srcId="{E6D18CA5-0D54-47D2-A63B-52B68C9092F1}" destId="{D9901580-D242-45FA-86C3-63E155A13CA8}" srcOrd="0" destOrd="0" presId="urn:microsoft.com/office/officeart/2005/8/layout/radial5"/>
    <dgm:cxn modelId="{EA4669A5-28E2-438E-B143-D6FA14FFAA74}" srcId="{147771C4-195C-4947-8B90-941FF6483C17}" destId="{98560279-0868-4F48-92E7-EA6450AE6B1D}" srcOrd="0" destOrd="0" parTransId="{A7B93BCB-D3A8-4A74-97FF-B711A6D4415A}" sibTransId="{72176E27-A889-4532-B5CC-016F2D801E4B}"/>
    <dgm:cxn modelId="{17C143EE-4730-473A-BBFC-AA6DA49D4FBD}" type="presOf" srcId="{2CD55D1B-E646-4445-9C80-DDD0F2590F60}" destId="{BBE75E31-52D3-420D-9F5C-3776E5932432}" srcOrd="0" destOrd="0" presId="urn:microsoft.com/office/officeart/2005/8/layout/radial5"/>
    <dgm:cxn modelId="{24294888-EE72-485B-9861-8FE802653257}" type="presOf" srcId="{A7B93BCB-D3A8-4A74-97FF-B711A6D4415A}" destId="{3306E4C1-0C93-469C-BE67-C8F205B62749}" srcOrd="1" destOrd="0" presId="urn:microsoft.com/office/officeart/2005/8/layout/radial5"/>
    <dgm:cxn modelId="{34565391-A6B4-466D-84C9-A2A659062E07}" type="presOf" srcId="{E6D18CA5-0D54-47D2-A63B-52B68C9092F1}" destId="{EAD53899-3849-4B08-88B2-C4AB1DAB26BC}" srcOrd="1" destOrd="0" presId="urn:microsoft.com/office/officeart/2005/8/layout/radial5"/>
    <dgm:cxn modelId="{D51EDC41-445C-4BD7-8DA3-CD501BC1654E}" type="presOf" srcId="{95F4BA26-8B93-46A0-9288-8588C4CCF8BD}" destId="{BBD68712-6925-4FA9-B036-7AB37D02F50E}" srcOrd="1" destOrd="0" presId="urn:microsoft.com/office/officeart/2005/8/layout/radial5"/>
    <dgm:cxn modelId="{CC100334-E8BC-4011-A60D-D23D3D03969E}" type="presOf" srcId="{D7AD5652-70E2-432A-B788-3B47866CD3A5}" destId="{BAC1A190-DCF8-4A76-A130-7E757BA35984}" srcOrd="1" destOrd="0" presId="urn:microsoft.com/office/officeart/2005/8/layout/radial5"/>
    <dgm:cxn modelId="{84F0F7C2-6D2A-4955-B25D-1A5F5F62FF08}" type="presParOf" srcId="{BBE75E31-52D3-420D-9F5C-3776E5932432}" destId="{38A20113-3E21-4838-BE56-834B7DCD3BE4}" srcOrd="0" destOrd="0" presId="urn:microsoft.com/office/officeart/2005/8/layout/radial5"/>
    <dgm:cxn modelId="{A700E78E-6AF5-4A05-B8B8-B8CAFFA42510}" type="presParOf" srcId="{BBE75E31-52D3-420D-9F5C-3776E5932432}" destId="{1BE25516-2633-4B63-8D02-AD4D6FC048A1}" srcOrd="1" destOrd="0" presId="urn:microsoft.com/office/officeart/2005/8/layout/radial5"/>
    <dgm:cxn modelId="{59B87E45-F4CD-4B12-AC4F-D8C5D88851BA}" type="presParOf" srcId="{1BE25516-2633-4B63-8D02-AD4D6FC048A1}" destId="{3306E4C1-0C93-469C-BE67-C8F205B62749}" srcOrd="0" destOrd="0" presId="urn:microsoft.com/office/officeart/2005/8/layout/radial5"/>
    <dgm:cxn modelId="{83C37D26-6306-4232-9994-E59E59BC8D48}" type="presParOf" srcId="{BBE75E31-52D3-420D-9F5C-3776E5932432}" destId="{E205B3BB-5424-4CAF-9E56-60081DBEFFDB}" srcOrd="2" destOrd="0" presId="urn:microsoft.com/office/officeart/2005/8/layout/radial5"/>
    <dgm:cxn modelId="{95BE91EB-7420-4DD0-8C9E-74C890E7C95C}" type="presParOf" srcId="{BBE75E31-52D3-420D-9F5C-3776E5932432}" destId="{EF4EEBDC-D9D2-4213-9347-4920E1E46554}" srcOrd="3" destOrd="0" presId="urn:microsoft.com/office/officeart/2005/8/layout/radial5"/>
    <dgm:cxn modelId="{6F181E7C-A385-42C4-A571-526E206D4368}" type="presParOf" srcId="{EF4EEBDC-D9D2-4213-9347-4920E1E46554}" destId="{BAC1A190-DCF8-4A76-A130-7E757BA35984}" srcOrd="0" destOrd="0" presId="urn:microsoft.com/office/officeart/2005/8/layout/radial5"/>
    <dgm:cxn modelId="{CCD9E432-75C1-4535-87B4-F805D407216A}" type="presParOf" srcId="{BBE75E31-52D3-420D-9F5C-3776E5932432}" destId="{89627D73-285F-4346-9CA2-BF592B9979DA}" srcOrd="4" destOrd="0" presId="urn:microsoft.com/office/officeart/2005/8/layout/radial5"/>
    <dgm:cxn modelId="{576F6BF3-75D7-4324-8EA7-C6F4992D01EC}" type="presParOf" srcId="{BBE75E31-52D3-420D-9F5C-3776E5932432}" destId="{87FB032D-54CC-4DBB-8590-B209EF21DD39}" srcOrd="5" destOrd="0" presId="urn:microsoft.com/office/officeart/2005/8/layout/radial5"/>
    <dgm:cxn modelId="{C310917D-B7A7-43CF-AFC8-C270E29FF6F6}" type="presParOf" srcId="{87FB032D-54CC-4DBB-8590-B209EF21DD39}" destId="{2A53740A-E537-49DE-BA61-298EB8736F40}" srcOrd="0" destOrd="0" presId="urn:microsoft.com/office/officeart/2005/8/layout/radial5"/>
    <dgm:cxn modelId="{A888D423-381C-4598-B4AB-273B3DB958D2}" type="presParOf" srcId="{BBE75E31-52D3-420D-9F5C-3776E5932432}" destId="{599C353A-53AE-417C-AFE7-A4B22D402205}" srcOrd="6" destOrd="0" presId="urn:microsoft.com/office/officeart/2005/8/layout/radial5"/>
    <dgm:cxn modelId="{82031BEB-A1C4-4413-BF7B-E9BC2B9E8B26}" type="presParOf" srcId="{BBE75E31-52D3-420D-9F5C-3776E5932432}" destId="{5A9DF2D3-9DA6-44E2-A740-D00CED89B9AA}" srcOrd="7" destOrd="0" presId="urn:microsoft.com/office/officeart/2005/8/layout/radial5"/>
    <dgm:cxn modelId="{7F977B0D-07F5-4412-96B1-C38C9DAE353F}" type="presParOf" srcId="{5A9DF2D3-9DA6-44E2-A740-D00CED89B9AA}" destId="{BBD68712-6925-4FA9-B036-7AB37D02F50E}" srcOrd="0" destOrd="0" presId="urn:microsoft.com/office/officeart/2005/8/layout/radial5"/>
    <dgm:cxn modelId="{FA43EBB9-8573-4364-9EB7-76FA1F17BA73}" type="presParOf" srcId="{BBE75E31-52D3-420D-9F5C-3776E5932432}" destId="{BE35B36C-A171-4FED-9578-31013C6F1D32}" srcOrd="8" destOrd="0" presId="urn:microsoft.com/office/officeart/2005/8/layout/radial5"/>
    <dgm:cxn modelId="{D81022A4-6304-43CC-875C-061FBE0387E7}" type="presParOf" srcId="{BBE75E31-52D3-420D-9F5C-3776E5932432}" destId="{D9901580-D242-45FA-86C3-63E155A13CA8}" srcOrd="9" destOrd="0" presId="urn:microsoft.com/office/officeart/2005/8/layout/radial5"/>
    <dgm:cxn modelId="{E6976EE7-D7C1-47E9-A7A4-D80BED47F54C}" type="presParOf" srcId="{D9901580-D242-45FA-86C3-63E155A13CA8}" destId="{EAD53899-3849-4B08-88B2-C4AB1DAB26BC}" srcOrd="0" destOrd="0" presId="urn:microsoft.com/office/officeart/2005/8/layout/radial5"/>
    <dgm:cxn modelId="{6F4C34AF-1F5E-4E89-84FA-3CDFB9936324}" type="presParOf" srcId="{BBE75E31-52D3-420D-9F5C-3776E5932432}" destId="{2AB00DCF-B6BE-4A24-AFCA-20B33AC585D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1EB02-EC37-4E31-AD97-FBEE85F536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A99C3-AA3F-4CD2-8AE3-35E854AC5EBE}">
      <dgm:prSet phldrT="[Text]"/>
      <dgm:spPr/>
      <dgm:t>
        <a:bodyPr/>
        <a:lstStyle/>
        <a:p>
          <a:r>
            <a:rPr lang="mn-MN" dirty="0" smtClean="0"/>
            <a:t>Хүндэтгэх</a:t>
          </a:r>
          <a:endParaRPr lang="en-US" dirty="0"/>
        </a:p>
      </dgm:t>
    </dgm:pt>
    <dgm:pt modelId="{C71EE137-D2E5-48F4-BC38-97EFDFAB3357}" type="parTrans" cxnId="{F6271628-10E8-4EFA-BBA2-B5FAEDCB8569}">
      <dgm:prSet/>
      <dgm:spPr/>
      <dgm:t>
        <a:bodyPr/>
        <a:lstStyle/>
        <a:p>
          <a:endParaRPr lang="en-US"/>
        </a:p>
      </dgm:t>
    </dgm:pt>
    <dgm:pt modelId="{E64159B0-817C-41A7-A460-6C440352C66B}" type="sibTrans" cxnId="{F6271628-10E8-4EFA-BBA2-B5FAEDCB8569}">
      <dgm:prSet/>
      <dgm:spPr/>
      <dgm:t>
        <a:bodyPr/>
        <a:lstStyle/>
        <a:p>
          <a:endParaRPr lang="en-US"/>
        </a:p>
      </dgm:t>
    </dgm:pt>
    <dgm:pt modelId="{598B999D-BDDA-468F-9E0A-3DE7A0BC3CA2}">
      <dgm:prSet phldrT="[Text]"/>
      <dgm:spPr/>
      <dgm:t>
        <a:bodyPr/>
        <a:lstStyle/>
        <a:p>
          <a:r>
            <a:rPr lang="mn-MN" dirty="0" smtClean="0"/>
            <a:t>Хүний эрхийг зөрчих, хөсөрдүүлэх, хязгаарлах аливаа үйл ажиллагааг явуулахаас татгалзах</a:t>
          </a:r>
          <a:endParaRPr lang="en-US" dirty="0"/>
        </a:p>
      </dgm:t>
    </dgm:pt>
    <dgm:pt modelId="{1A825299-F352-4B36-8348-134EEF2FA8E5}" type="parTrans" cxnId="{4CE9B4AC-B12E-4CFB-99EC-E9B17EE50788}">
      <dgm:prSet/>
      <dgm:spPr/>
      <dgm:t>
        <a:bodyPr/>
        <a:lstStyle/>
        <a:p>
          <a:endParaRPr lang="en-US"/>
        </a:p>
      </dgm:t>
    </dgm:pt>
    <dgm:pt modelId="{268BBFD4-E5FE-426E-89C4-8FCBF3CD69B3}" type="sibTrans" cxnId="{4CE9B4AC-B12E-4CFB-99EC-E9B17EE50788}">
      <dgm:prSet/>
      <dgm:spPr/>
      <dgm:t>
        <a:bodyPr/>
        <a:lstStyle/>
        <a:p>
          <a:endParaRPr lang="en-US"/>
        </a:p>
      </dgm:t>
    </dgm:pt>
    <dgm:pt modelId="{ABDB7BCE-D2C7-4A63-98D4-DD759FAF8B87}">
      <dgm:prSet phldrT="[Text]"/>
      <dgm:spPr/>
      <dgm:t>
        <a:bodyPr/>
        <a:lstStyle/>
        <a:p>
          <a:r>
            <a:rPr lang="mn-MN" dirty="0" smtClean="0"/>
            <a:t>Хамгаалах</a:t>
          </a:r>
          <a:endParaRPr lang="en-US" dirty="0"/>
        </a:p>
      </dgm:t>
    </dgm:pt>
    <dgm:pt modelId="{3CE2F5AF-175C-4934-8794-9A923DAE9D4E}" type="parTrans" cxnId="{85A8AA1D-D8E3-4054-B5DC-42B8320CBADB}">
      <dgm:prSet/>
      <dgm:spPr/>
      <dgm:t>
        <a:bodyPr/>
        <a:lstStyle/>
        <a:p>
          <a:endParaRPr lang="en-US"/>
        </a:p>
      </dgm:t>
    </dgm:pt>
    <dgm:pt modelId="{AFD99022-9175-4764-81AE-6DB498493A04}" type="sibTrans" cxnId="{85A8AA1D-D8E3-4054-B5DC-42B8320CBADB}">
      <dgm:prSet/>
      <dgm:spPr/>
      <dgm:t>
        <a:bodyPr/>
        <a:lstStyle/>
        <a:p>
          <a:endParaRPr lang="en-US"/>
        </a:p>
      </dgm:t>
    </dgm:pt>
    <dgm:pt modelId="{AA6A023E-B512-4A22-AF00-E3D985C1BAFD}">
      <dgm:prSet phldrT="[Text]"/>
      <dgm:spPr/>
      <dgm:t>
        <a:bodyPr/>
        <a:lstStyle/>
        <a:p>
          <a:r>
            <a:rPr lang="mn-MN" dirty="0" smtClean="0"/>
            <a:t>Хүний эрхийг хөсөрдүүлж болзошгүй гурав дахь этгээдийн үйлдэл алдааг гаргуулахгүй байх </a:t>
          </a:r>
          <a:endParaRPr lang="en-US" dirty="0"/>
        </a:p>
      </dgm:t>
    </dgm:pt>
    <dgm:pt modelId="{64EC8B2A-DDCD-412C-9CF3-743DFF38BF7B}" type="parTrans" cxnId="{51983E15-A237-4E2A-82D8-C46B5B878A2F}">
      <dgm:prSet/>
      <dgm:spPr/>
      <dgm:t>
        <a:bodyPr/>
        <a:lstStyle/>
        <a:p>
          <a:endParaRPr lang="en-US"/>
        </a:p>
      </dgm:t>
    </dgm:pt>
    <dgm:pt modelId="{CA6CB3B2-DF5A-4BB9-B7C5-D483040473A9}" type="sibTrans" cxnId="{51983E15-A237-4E2A-82D8-C46B5B878A2F}">
      <dgm:prSet/>
      <dgm:spPr/>
      <dgm:t>
        <a:bodyPr/>
        <a:lstStyle/>
        <a:p>
          <a:endParaRPr lang="en-US"/>
        </a:p>
      </dgm:t>
    </dgm:pt>
    <dgm:pt modelId="{CB04AC05-B187-4082-AF63-90B76D876FD7}">
      <dgm:prSet phldrT="[Text]"/>
      <dgm:spPr/>
      <dgm:t>
        <a:bodyPr/>
        <a:lstStyle/>
        <a:p>
          <a:r>
            <a:rPr lang="mn-MN" dirty="0" smtClean="0"/>
            <a:t>Дэмжих</a:t>
          </a:r>
          <a:endParaRPr lang="en-US" dirty="0"/>
        </a:p>
      </dgm:t>
    </dgm:pt>
    <dgm:pt modelId="{619C4475-6567-49A6-9047-4416ED6EE93B}" type="parTrans" cxnId="{C49C55CE-1A14-4D18-BB88-4FBC98839352}">
      <dgm:prSet/>
      <dgm:spPr/>
      <dgm:t>
        <a:bodyPr/>
        <a:lstStyle/>
        <a:p>
          <a:endParaRPr lang="en-US"/>
        </a:p>
      </dgm:t>
    </dgm:pt>
    <dgm:pt modelId="{CCE30630-089D-4499-9C7D-8BB486DDB299}" type="sibTrans" cxnId="{C49C55CE-1A14-4D18-BB88-4FBC98839352}">
      <dgm:prSet/>
      <dgm:spPr/>
      <dgm:t>
        <a:bodyPr/>
        <a:lstStyle/>
        <a:p>
          <a:endParaRPr lang="en-US"/>
        </a:p>
      </dgm:t>
    </dgm:pt>
    <dgm:pt modelId="{07E44D1B-265E-48FA-8620-CB9B847C14EA}">
      <dgm:prSet phldrT="[Text]"/>
      <dgm:spPr/>
      <dgm:t>
        <a:bodyPr/>
        <a:lstStyle/>
        <a:p>
          <a:r>
            <a:rPr lang="mn-MN" dirty="0" smtClean="0"/>
            <a:t>Эрхээ эдэлж чадахгүй байхаа буюу эрх нь хязгаарлагдмал байгаа хүмүүсийг дэмжих, тэрхүү эрхийг дахин эдэлдэг болгох</a:t>
          </a:r>
          <a:endParaRPr lang="en-US" dirty="0"/>
        </a:p>
      </dgm:t>
    </dgm:pt>
    <dgm:pt modelId="{C3F308BB-ADB9-4439-AF5D-DCB608B2F6F0}" type="parTrans" cxnId="{DB2A16EB-2CD4-4650-9BB9-1A2108422A44}">
      <dgm:prSet/>
      <dgm:spPr/>
      <dgm:t>
        <a:bodyPr/>
        <a:lstStyle/>
        <a:p>
          <a:endParaRPr lang="en-US"/>
        </a:p>
      </dgm:t>
    </dgm:pt>
    <dgm:pt modelId="{21E0F391-35EB-41D1-8E50-751F1ACA62FF}" type="sibTrans" cxnId="{DB2A16EB-2CD4-4650-9BB9-1A2108422A44}">
      <dgm:prSet/>
      <dgm:spPr/>
      <dgm:t>
        <a:bodyPr/>
        <a:lstStyle/>
        <a:p>
          <a:endParaRPr lang="en-US"/>
        </a:p>
      </dgm:t>
    </dgm:pt>
    <dgm:pt modelId="{7C1F4599-575C-453F-891C-537800E39852}">
      <dgm:prSet phldrT="[Text]"/>
      <dgm:spPr/>
      <dgm:t>
        <a:bodyPr/>
        <a:lstStyle/>
        <a:p>
          <a:r>
            <a:rPr lang="mn-MN" dirty="0" smtClean="0"/>
            <a:t>Хэрэгжүүлэх</a:t>
          </a:r>
          <a:endParaRPr lang="en-US" dirty="0"/>
        </a:p>
      </dgm:t>
    </dgm:pt>
    <dgm:pt modelId="{73947567-9A25-4667-A222-751DF401F3BE}" type="parTrans" cxnId="{9D7BD884-E0CC-4D67-9BF9-C1F21274F5F6}">
      <dgm:prSet/>
      <dgm:spPr/>
      <dgm:t>
        <a:bodyPr/>
        <a:lstStyle/>
        <a:p>
          <a:endParaRPr lang="en-US"/>
        </a:p>
      </dgm:t>
    </dgm:pt>
    <dgm:pt modelId="{5D2DBF52-0987-4D77-AFF5-DC32DC76ED00}" type="sibTrans" cxnId="{9D7BD884-E0CC-4D67-9BF9-C1F21274F5F6}">
      <dgm:prSet/>
      <dgm:spPr/>
      <dgm:t>
        <a:bodyPr/>
        <a:lstStyle/>
        <a:p>
          <a:endParaRPr lang="en-US"/>
        </a:p>
      </dgm:t>
    </dgm:pt>
    <dgm:pt modelId="{F32EDA14-282A-436B-9FE4-28DABEF2E294}">
      <dgm:prSet phldrT="[Text]"/>
      <dgm:spPr/>
      <dgm:t>
        <a:bodyPr/>
        <a:lstStyle/>
        <a:p>
          <a:r>
            <a:rPr lang="mn-MN" dirty="0" smtClean="0"/>
            <a:t>Хүний эрхийг ханган хэрэгжүүлэхийн  төлөө бүхий л арга хэмжээг авах</a:t>
          </a:r>
          <a:endParaRPr lang="en-US" dirty="0"/>
        </a:p>
      </dgm:t>
    </dgm:pt>
    <dgm:pt modelId="{F0E835DD-3087-40DA-AE96-51C66C808B7E}" type="parTrans" cxnId="{6FC81A13-DB85-49AF-9BDC-8FDA1191A75E}">
      <dgm:prSet/>
      <dgm:spPr/>
      <dgm:t>
        <a:bodyPr/>
        <a:lstStyle/>
        <a:p>
          <a:endParaRPr lang="en-US"/>
        </a:p>
      </dgm:t>
    </dgm:pt>
    <dgm:pt modelId="{EC42551C-D005-41E3-A337-44F94B43DF30}" type="sibTrans" cxnId="{6FC81A13-DB85-49AF-9BDC-8FDA1191A75E}">
      <dgm:prSet/>
      <dgm:spPr/>
      <dgm:t>
        <a:bodyPr/>
        <a:lstStyle/>
        <a:p>
          <a:endParaRPr lang="en-US"/>
        </a:p>
      </dgm:t>
    </dgm:pt>
    <dgm:pt modelId="{384460A8-0F1C-47FB-BB5E-E5067232E755}" type="pres">
      <dgm:prSet presAssocID="{8DE1EB02-EC37-4E31-AD97-FBEE85F536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8C765-ED55-458D-8909-1B0DE74328ED}" type="pres">
      <dgm:prSet presAssocID="{A29A99C3-AA3F-4CD2-8AE3-35E854AC5EBE}" presName="composite" presStyleCnt="0"/>
      <dgm:spPr/>
    </dgm:pt>
    <dgm:pt modelId="{B995F05B-9091-43DD-A79C-AF38409F05EE}" type="pres">
      <dgm:prSet presAssocID="{A29A99C3-AA3F-4CD2-8AE3-35E854AC5EB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2E1BD-2B64-4586-9A00-69AC162768F1}" type="pres">
      <dgm:prSet presAssocID="{A29A99C3-AA3F-4CD2-8AE3-35E854AC5EBE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C0636-D181-4BA7-970B-2CEAD5A52862}" type="pres">
      <dgm:prSet presAssocID="{E64159B0-817C-41A7-A460-6C440352C66B}" presName="space" presStyleCnt="0"/>
      <dgm:spPr/>
    </dgm:pt>
    <dgm:pt modelId="{287C94A4-0C86-44E5-B6B2-E9FC7B125612}" type="pres">
      <dgm:prSet presAssocID="{ABDB7BCE-D2C7-4A63-98D4-DD759FAF8B87}" presName="composite" presStyleCnt="0"/>
      <dgm:spPr/>
    </dgm:pt>
    <dgm:pt modelId="{574D166D-1A58-4FF8-A39C-AF132015947A}" type="pres">
      <dgm:prSet presAssocID="{ABDB7BCE-D2C7-4A63-98D4-DD759FAF8B8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D1742-F5E5-41E8-889C-9F21B0956954}" type="pres">
      <dgm:prSet presAssocID="{ABDB7BCE-D2C7-4A63-98D4-DD759FAF8B8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08D57-865D-49CB-948F-AE111504CBBF}" type="pres">
      <dgm:prSet presAssocID="{AFD99022-9175-4764-81AE-6DB498493A04}" presName="space" presStyleCnt="0"/>
      <dgm:spPr/>
    </dgm:pt>
    <dgm:pt modelId="{4CE843FE-61D9-4CF5-9D2C-567FDD727633}" type="pres">
      <dgm:prSet presAssocID="{CB04AC05-B187-4082-AF63-90B76D876FD7}" presName="composite" presStyleCnt="0"/>
      <dgm:spPr/>
    </dgm:pt>
    <dgm:pt modelId="{6F871EB0-4F2E-4A0E-B797-047921775B5B}" type="pres">
      <dgm:prSet presAssocID="{CB04AC05-B187-4082-AF63-90B76D876FD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E351C-55C3-40BA-9C3C-77CB8AC6EE21}" type="pres">
      <dgm:prSet presAssocID="{CB04AC05-B187-4082-AF63-90B76D876FD7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BCFA7-1C39-4EEC-A9CE-8BDCFFBD289F}" type="pres">
      <dgm:prSet presAssocID="{CCE30630-089D-4499-9C7D-8BB486DDB299}" presName="space" presStyleCnt="0"/>
      <dgm:spPr/>
    </dgm:pt>
    <dgm:pt modelId="{14DB99E8-C787-4648-8F05-3916988E3D36}" type="pres">
      <dgm:prSet presAssocID="{7C1F4599-575C-453F-891C-537800E39852}" presName="composite" presStyleCnt="0"/>
      <dgm:spPr/>
    </dgm:pt>
    <dgm:pt modelId="{8A1319D7-A478-43EB-8B49-C1994FB4D920}" type="pres">
      <dgm:prSet presAssocID="{7C1F4599-575C-453F-891C-537800E3985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C41B2-8A3A-45CB-82B4-48519F217985}" type="pres">
      <dgm:prSet presAssocID="{7C1F4599-575C-453F-891C-537800E3985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7FB3E1-C6E8-4D1E-968D-58BCCC6E3450}" type="presOf" srcId="{598B999D-BDDA-468F-9E0A-3DE7A0BC3CA2}" destId="{CAF2E1BD-2B64-4586-9A00-69AC162768F1}" srcOrd="0" destOrd="0" presId="urn:microsoft.com/office/officeart/2005/8/layout/hList1"/>
    <dgm:cxn modelId="{4CE9B4AC-B12E-4CFB-99EC-E9B17EE50788}" srcId="{A29A99C3-AA3F-4CD2-8AE3-35E854AC5EBE}" destId="{598B999D-BDDA-468F-9E0A-3DE7A0BC3CA2}" srcOrd="0" destOrd="0" parTransId="{1A825299-F352-4B36-8348-134EEF2FA8E5}" sibTransId="{268BBFD4-E5FE-426E-89C4-8FCBF3CD69B3}"/>
    <dgm:cxn modelId="{6FC81A13-DB85-49AF-9BDC-8FDA1191A75E}" srcId="{7C1F4599-575C-453F-891C-537800E39852}" destId="{F32EDA14-282A-436B-9FE4-28DABEF2E294}" srcOrd="0" destOrd="0" parTransId="{F0E835DD-3087-40DA-AE96-51C66C808B7E}" sibTransId="{EC42551C-D005-41E3-A337-44F94B43DF30}"/>
    <dgm:cxn modelId="{9D7BD884-E0CC-4D67-9BF9-C1F21274F5F6}" srcId="{8DE1EB02-EC37-4E31-AD97-FBEE85F53686}" destId="{7C1F4599-575C-453F-891C-537800E39852}" srcOrd="3" destOrd="0" parTransId="{73947567-9A25-4667-A222-751DF401F3BE}" sibTransId="{5D2DBF52-0987-4D77-AFF5-DC32DC76ED00}"/>
    <dgm:cxn modelId="{80584157-1A38-4411-9955-EAB0F8B4DB4C}" type="presOf" srcId="{8DE1EB02-EC37-4E31-AD97-FBEE85F53686}" destId="{384460A8-0F1C-47FB-BB5E-E5067232E755}" srcOrd="0" destOrd="0" presId="urn:microsoft.com/office/officeart/2005/8/layout/hList1"/>
    <dgm:cxn modelId="{C579B6E2-9B35-4E71-A350-C5B26A41843A}" type="presOf" srcId="{A29A99C3-AA3F-4CD2-8AE3-35E854AC5EBE}" destId="{B995F05B-9091-43DD-A79C-AF38409F05EE}" srcOrd="0" destOrd="0" presId="urn:microsoft.com/office/officeart/2005/8/layout/hList1"/>
    <dgm:cxn modelId="{6B67F865-D582-4982-AB2D-97FB1E619C55}" type="presOf" srcId="{AA6A023E-B512-4A22-AF00-E3D985C1BAFD}" destId="{745D1742-F5E5-41E8-889C-9F21B0956954}" srcOrd="0" destOrd="0" presId="urn:microsoft.com/office/officeart/2005/8/layout/hList1"/>
    <dgm:cxn modelId="{F1EF4F4E-1DAE-43D4-8832-733250CD5D57}" type="presOf" srcId="{7C1F4599-575C-453F-891C-537800E39852}" destId="{8A1319D7-A478-43EB-8B49-C1994FB4D920}" srcOrd="0" destOrd="0" presId="urn:microsoft.com/office/officeart/2005/8/layout/hList1"/>
    <dgm:cxn modelId="{DB2A16EB-2CD4-4650-9BB9-1A2108422A44}" srcId="{CB04AC05-B187-4082-AF63-90B76D876FD7}" destId="{07E44D1B-265E-48FA-8620-CB9B847C14EA}" srcOrd="0" destOrd="0" parTransId="{C3F308BB-ADB9-4439-AF5D-DCB608B2F6F0}" sibTransId="{21E0F391-35EB-41D1-8E50-751F1ACA62FF}"/>
    <dgm:cxn modelId="{85A8AA1D-D8E3-4054-B5DC-42B8320CBADB}" srcId="{8DE1EB02-EC37-4E31-AD97-FBEE85F53686}" destId="{ABDB7BCE-D2C7-4A63-98D4-DD759FAF8B87}" srcOrd="1" destOrd="0" parTransId="{3CE2F5AF-175C-4934-8794-9A923DAE9D4E}" sibTransId="{AFD99022-9175-4764-81AE-6DB498493A04}"/>
    <dgm:cxn modelId="{51983E15-A237-4E2A-82D8-C46B5B878A2F}" srcId="{ABDB7BCE-D2C7-4A63-98D4-DD759FAF8B87}" destId="{AA6A023E-B512-4A22-AF00-E3D985C1BAFD}" srcOrd="0" destOrd="0" parTransId="{64EC8B2A-DDCD-412C-9CF3-743DFF38BF7B}" sibTransId="{CA6CB3B2-DF5A-4BB9-B7C5-D483040473A9}"/>
    <dgm:cxn modelId="{8FEB347C-2EA0-495F-9DDF-E3E7DDE09809}" type="presOf" srcId="{F32EDA14-282A-436B-9FE4-28DABEF2E294}" destId="{BE8C41B2-8A3A-45CB-82B4-48519F217985}" srcOrd="0" destOrd="0" presId="urn:microsoft.com/office/officeart/2005/8/layout/hList1"/>
    <dgm:cxn modelId="{F6271628-10E8-4EFA-BBA2-B5FAEDCB8569}" srcId="{8DE1EB02-EC37-4E31-AD97-FBEE85F53686}" destId="{A29A99C3-AA3F-4CD2-8AE3-35E854AC5EBE}" srcOrd="0" destOrd="0" parTransId="{C71EE137-D2E5-48F4-BC38-97EFDFAB3357}" sibTransId="{E64159B0-817C-41A7-A460-6C440352C66B}"/>
    <dgm:cxn modelId="{590173C6-293C-4CC3-A3BD-F934E709ED03}" type="presOf" srcId="{07E44D1B-265E-48FA-8620-CB9B847C14EA}" destId="{86EE351C-55C3-40BA-9C3C-77CB8AC6EE21}" srcOrd="0" destOrd="0" presId="urn:microsoft.com/office/officeart/2005/8/layout/hList1"/>
    <dgm:cxn modelId="{C49C55CE-1A14-4D18-BB88-4FBC98839352}" srcId="{8DE1EB02-EC37-4E31-AD97-FBEE85F53686}" destId="{CB04AC05-B187-4082-AF63-90B76D876FD7}" srcOrd="2" destOrd="0" parTransId="{619C4475-6567-49A6-9047-4416ED6EE93B}" sibTransId="{CCE30630-089D-4499-9C7D-8BB486DDB299}"/>
    <dgm:cxn modelId="{B4F469C4-7526-4110-BD4E-15BC7DDDD977}" type="presOf" srcId="{ABDB7BCE-D2C7-4A63-98D4-DD759FAF8B87}" destId="{574D166D-1A58-4FF8-A39C-AF132015947A}" srcOrd="0" destOrd="0" presId="urn:microsoft.com/office/officeart/2005/8/layout/hList1"/>
    <dgm:cxn modelId="{143F5778-8458-4326-A7C9-AA222D86B130}" type="presOf" srcId="{CB04AC05-B187-4082-AF63-90B76D876FD7}" destId="{6F871EB0-4F2E-4A0E-B797-047921775B5B}" srcOrd="0" destOrd="0" presId="urn:microsoft.com/office/officeart/2005/8/layout/hList1"/>
    <dgm:cxn modelId="{7B441FDD-C210-4006-B899-C305F03ABD68}" type="presParOf" srcId="{384460A8-0F1C-47FB-BB5E-E5067232E755}" destId="{DD48C765-ED55-458D-8909-1B0DE74328ED}" srcOrd="0" destOrd="0" presId="urn:microsoft.com/office/officeart/2005/8/layout/hList1"/>
    <dgm:cxn modelId="{94639BDE-A1A7-4DCC-A273-AF1BA7CB2723}" type="presParOf" srcId="{DD48C765-ED55-458D-8909-1B0DE74328ED}" destId="{B995F05B-9091-43DD-A79C-AF38409F05EE}" srcOrd="0" destOrd="0" presId="urn:microsoft.com/office/officeart/2005/8/layout/hList1"/>
    <dgm:cxn modelId="{C28B92A0-BFE7-4BC3-8BCA-1B3E5D19B6DE}" type="presParOf" srcId="{DD48C765-ED55-458D-8909-1B0DE74328ED}" destId="{CAF2E1BD-2B64-4586-9A00-69AC162768F1}" srcOrd="1" destOrd="0" presId="urn:microsoft.com/office/officeart/2005/8/layout/hList1"/>
    <dgm:cxn modelId="{B5994ED5-7C2D-44AC-BC12-B6B79DC89ABF}" type="presParOf" srcId="{384460A8-0F1C-47FB-BB5E-E5067232E755}" destId="{9F3C0636-D181-4BA7-970B-2CEAD5A52862}" srcOrd="1" destOrd="0" presId="urn:microsoft.com/office/officeart/2005/8/layout/hList1"/>
    <dgm:cxn modelId="{268E5367-E421-4B92-B570-A24976786824}" type="presParOf" srcId="{384460A8-0F1C-47FB-BB5E-E5067232E755}" destId="{287C94A4-0C86-44E5-B6B2-E9FC7B125612}" srcOrd="2" destOrd="0" presId="urn:microsoft.com/office/officeart/2005/8/layout/hList1"/>
    <dgm:cxn modelId="{04B0F593-845B-4DC1-9D09-84B9C2DAEB87}" type="presParOf" srcId="{287C94A4-0C86-44E5-B6B2-E9FC7B125612}" destId="{574D166D-1A58-4FF8-A39C-AF132015947A}" srcOrd="0" destOrd="0" presId="urn:microsoft.com/office/officeart/2005/8/layout/hList1"/>
    <dgm:cxn modelId="{004112C6-79E2-47E8-87DF-1D8A11FBDE30}" type="presParOf" srcId="{287C94A4-0C86-44E5-B6B2-E9FC7B125612}" destId="{745D1742-F5E5-41E8-889C-9F21B0956954}" srcOrd="1" destOrd="0" presId="urn:microsoft.com/office/officeart/2005/8/layout/hList1"/>
    <dgm:cxn modelId="{22C55993-511D-409E-870C-2B687A5094F1}" type="presParOf" srcId="{384460A8-0F1C-47FB-BB5E-E5067232E755}" destId="{40408D57-865D-49CB-948F-AE111504CBBF}" srcOrd="3" destOrd="0" presId="urn:microsoft.com/office/officeart/2005/8/layout/hList1"/>
    <dgm:cxn modelId="{B02F30B8-EFCB-4BD1-A21E-35FC247B9152}" type="presParOf" srcId="{384460A8-0F1C-47FB-BB5E-E5067232E755}" destId="{4CE843FE-61D9-4CF5-9D2C-567FDD727633}" srcOrd="4" destOrd="0" presId="urn:microsoft.com/office/officeart/2005/8/layout/hList1"/>
    <dgm:cxn modelId="{5C15EBC3-F073-4E05-821E-8BB90EC2FA87}" type="presParOf" srcId="{4CE843FE-61D9-4CF5-9D2C-567FDD727633}" destId="{6F871EB0-4F2E-4A0E-B797-047921775B5B}" srcOrd="0" destOrd="0" presId="urn:microsoft.com/office/officeart/2005/8/layout/hList1"/>
    <dgm:cxn modelId="{9CB8C43B-C9F6-4541-BD09-66DC255D69D3}" type="presParOf" srcId="{4CE843FE-61D9-4CF5-9D2C-567FDD727633}" destId="{86EE351C-55C3-40BA-9C3C-77CB8AC6EE21}" srcOrd="1" destOrd="0" presId="urn:microsoft.com/office/officeart/2005/8/layout/hList1"/>
    <dgm:cxn modelId="{E879238F-B8F7-4025-BCEF-771D587776FC}" type="presParOf" srcId="{384460A8-0F1C-47FB-BB5E-E5067232E755}" destId="{EAABCFA7-1C39-4EEC-A9CE-8BDCFFBD289F}" srcOrd="5" destOrd="0" presId="urn:microsoft.com/office/officeart/2005/8/layout/hList1"/>
    <dgm:cxn modelId="{1D983032-80A8-44FA-9C85-4D6B41C55721}" type="presParOf" srcId="{384460A8-0F1C-47FB-BB5E-E5067232E755}" destId="{14DB99E8-C787-4648-8F05-3916988E3D36}" srcOrd="6" destOrd="0" presId="urn:microsoft.com/office/officeart/2005/8/layout/hList1"/>
    <dgm:cxn modelId="{D3587676-C723-4F69-B1BA-10B8EC24A30F}" type="presParOf" srcId="{14DB99E8-C787-4648-8F05-3916988E3D36}" destId="{8A1319D7-A478-43EB-8B49-C1994FB4D920}" srcOrd="0" destOrd="0" presId="urn:microsoft.com/office/officeart/2005/8/layout/hList1"/>
    <dgm:cxn modelId="{AE4B459D-74E8-49B9-B290-C5918F47F369}" type="presParOf" srcId="{14DB99E8-C787-4648-8F05-3916988E3D36}" destId="{BE8C41B2-8A3A-45CB-82B4-48519F21798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20113-3E21-4838-BE56-834B7DCD3BE4}">
      <dsp:nvSpPr>
        <dsp:cNvPr id="0" name=""/>
        <dsp:cNvSpPr/>
      </dsp:nvSpPr>
      <dsp:spPr>
        <a:xfrm>
          <a:off x="4156118" y="2235618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kern="1200" dirty="0" smtClean="0"/>
            <a:t>Эрхүүд</a:t>
          </a:r>
          <a:endParaRPr lang="en-US" sz="2400" kern="1200" dirty="0"/>
        </a:p>
      </dsp:txBody>
      <dsp:txXfrm>
        <a:off x="4389519" y="2469019"/>
        <a:ext cx="1126961" cy="1126961"/>
      </dsp:txXfrm>
    </dsp:sp>
    <dsp:sp modelId="{1BE25516-2633-4B63-8D02-AD4D6FC048A1}">
      <dsp:nvSpPr>
        <dsp:cNvPr id="0" name=""/>
        <dsp:cNvSpPr/>
      </dsp:nvSpPr>
      <dsp:spPr>
        <a:xfrm rot="16200000">
          <a:off x="4783969" y="1655320"/>
          <a:ext cx="338061" cy="54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34678" y="1814405"/>
        <a:ext cx="236643" cy="325127"/>
      </dsp:txXfrm>
    </dsp:sp>
    <dsp:sp modelId="{E205B3BB-5424-4CAF-9E56-60081DBEFFDB}">
      <dsp:nvSpPr>
        <dsp:cNvPr id="0" name=""/>
        <dsp:cNvSpPr/>
      </dsp:nvSpPr>
      <dsp:spPr>
        <a:xfrm>
          <a:off x="4156118" y="4002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Иргэний</a:t>
          </a:r>
          <a:endParaRPr lang="en-US" sz="1800" kern="1200" dirty="0"/>
        </a:p>
      </dsp:txBody>
      <dsp:txXfrm>
        <a:off x="4389519" y="237403"/>
        <a:ext cx="1126961" cy="1126961"/>
      </dsp:txXfrm>
    </dsp:sp>
    <dsp:sp modelId="{EF4EEBDC-D9D2-4213-9347-4920E1E46554}">
      <dsp:nvSpPr>
        <dsp:cNvPr id="0" name=""/>
        <dsp:cNvSpPr/>
      </dsp:nvSpPr>
      <dsp:spPr>
        <a:xfrm rot="20520000">
          <a:off x="5836065" y="2419713"/>
          <a:ext cx="338061" cy="54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838547" y="2543759"/>
        <a:ext cx="236643" cy="325127"/>
      </dsp:txXfrm>
    </dsp:sp>
    <dsp:sp modelId="{89627D73-285F-4346-9CA2-BF592B9979DA}">
      <dsp:nvSpPr>
        <dsp:cNvPr id="0" name=""/>
        <dsp:cNvSpPr/>
      </dsp:nvSpPr>
      <dsp:spPr>
        <a:xfrm>
          <a:off x="6278511" y="1546011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Улс төрийн</a:t>
          </a:r>
          <a:endParaRPr lang="en-US" sz="1800" kern="1200" dirty="0"/>
        </a:p>
      </dsp:txBody>
      <dsp:txXfrm>
        <a:off x="6511912" y="1779412"/>
        <a:ext cx="1126961" cy="1126961"/>
      </dsp:txXfrm>
    </dsp:sp>
    <dsp:sp modelId="{87FB032D-54CC-4DBB-8590-B209EF21DD39}">
      <dsp:nvSpPr>
        <dsp:cNvPr id="0" name=""/>
        <dsp:cNvSpPr/>
      </dsp:nvSpPr>
      <dsp:spPr>
        <a:xfrm rot="3240000">
          <a:off x="5434200" y="3656527"/>
          <a:ext cx="338061" cy="54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455103" y="3723879"/>
        <a:ext cx="236643" cy="325127"/>
      </dsp:txXfrm>
    </dsp:sp>
    <dsp:sp modelId="{599C353A-53AE-417C-AFE7-A4B22D402205}">
      <dsp:nvSpPr>
        <dsp:cNvPr id="0" name=""/>
        <dsp:cNvSpPr/>
      </dsp:nvSpPr>
      <dsp:spPr>
        <a:xfrm>
          <a:off x="5467829" y="4041034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Эдийн засгийн</a:t>
          </a:r>
          <a:endParaRPr lang="en-US" sz="1800" kern="1200" dirty="0"/>
        </a:p>
      </dsp:txBody>
      <dsp:txXfrm>
        <a:off x="5701230" y="4274435"/>
        <a:ext cx="1126961" cy="1126961"/>
      </dsp:txXfrm>
    </dsp:sp>
    <dsp:sp modelId="{5A9DF2D3-9DA6-44E2-A740-D00CED89B9AA}">
      <dsp:nvSpPr>
        <dsp:cNvPr id="0" name=""/>
        <dsp:cNvSpPr/>
      </dsp:nvSpPr>
      <dsp:spPr>
        <a:xfrm rot="7560000">
          <a:off x="4133737" y="3656527"/>
          <a:ext cx="338061" cy="54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4214252" y="3723879"/>
        <a:ext cx="236643" cy="325127"/>
      </dsp:txXfrm>
    </dsp:sp>
    <dsp:sp modelId="{BE35B36C-A171-4FED-9578-31013C6F1D32}">
      <dsp:nvSpPr>
        <dsp:cNvPr id="0" name=""/>
        <dsp:cNvSpPr/>
      </dsp:nvSpPr>
      <dsp:spPr>
        <a:xfrm>
          <a:off x="2844407" y="4041034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Нийгмийн</a:t>
          </a:r>
          <a:endParaRPr lang="en-US" sz="1800" kern="1200" dirty="0"/>
        </a:p>
      </dsp:txBody>
      <dsp:txXfrm>
        <a:off x="3077808" y="4274435"/>
        <a:ext cx="1126961" cy="1126961"/>
      </dsp:txXfrm>
    </dsp:sp>
    <dsp:sp modelId="{D9901580-D242-45FA-86C3-63E155A13CA8}">
      <dsp:nvSpPr>
        <dsp:cNvPr id="0" name=""/>
        <dsp:cNvSpPr/>
      </dsp:nvSpPr>
      <dsp:spPr>
        <a:xfrm rot="11880000">
          <a:off x="3731872" y="2419713"/>
          <a:ext cx="338061" cy="5418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10800000">
        <a:off x="3830808" y="2543759"/>
        <a:ext cx="236643" cy="325127"/>
      </dsp:txXfrm>
    </dsp:sp>
    <dsp:sp modelId="{2AB00DCF-B6BE-4A24-AFCA-20B33AC585DA}">
      <dsp:nvSpPr>
        <dsp:cNvPr id="0" name=""/>
        <dsp:cNvSpPr/>
      </dsp:nvSpPr>
      <dsp:spPr>
        <a:xfrm>
          <a:off x="2033725" y="1546011"/>
          <a:ext cx="1593763" cy="1593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/>
            <a:t>Соёлын</a:t>
          </a:r>
          <a:endParaRPr lang="en-US" sz="1800" kern="1200" dirty="0"/>
        </a:p>
      </dsp:txBody>
      <dsp:txXfrm>
        <a:off x="2267126" y="1779412"/>
        <a:ext cx="1126961" cy="1126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95F05B-9091-43DD-A79C-AF38409F05EE}">
      <dsp:nvSpPr>
        <dsp:cNvPr id="0" name=""/>
        <dsp:cNvSpPr/>
      </dsp:nvSpPr>
      <dsp:spPr>
        <a:xfrm>
          <a:off x="3724" y="1179176"/>
          <a:ext cx="223949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Хүндэтгэх</a:t>
          </a:r>
          <a:endParaRPr lang="en-US" sz="1900" kern="1200" dirty="0"/>
        </a:p>
      </dsp:txBody>
      <dsp:txXfrm>
        <a:off x="3724" y="1179176"/>
        <a:ext cx="2239491" cy="547200"/>
      </dsp:txXfrm>
    </dsp:sp>
    <dsp:sp modelId="{CAF2E1BD-2B64-4586-9A00-69AC162768F1}">
      <dsp:nvSpPr>
        <dsp:cNvPr id="0" name=""/>
        <dsp:cNvSpPr/>
      </dsp:nvSpPr>
      <dsp:spPr>
        <a:xfrm>
          <a:off x="3724" y="1726376"/>
          <a:ext cx="2239491" cy="2733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900" kern="1200" dirty="0" smtClean="0"/>
            <a:t>Хүний эрхийг зөрчих, хөсөрдүүлэх, хязгаарлах аливаа үйл ажиллагааг явуулахаас татгалзах</a:t>
          </a:r>
          <a:endParaRPr lang="en-US" sz="1900" kern="1200" dirty="0"/>
        </a:p>
      </dsp:txBody>
      <dsp:txXfrm>
        <a:off x="3724" y="1726376"/>
        <a:ext cx="2239491" cy="2733247"/>
      </dsp:txXfrm>
    </dsp:sp>
    <dsp:sp modelId="{574D166D-1A58-4FF8-A39C-AF132015947A}">
      <dsp:nvSpPr>
        <dsp:cNvPr id="0" name=""/>
        <dsp:cNvSpPr/>
      </dsp:nvSpPr>
      <dsp:spPr>
        <a:xfrm>
          <a:off x="2556744" y="1179176"/>
          <a:ext cx="223949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Хамгаалах</a:t>
          </a:r>
          <a:endParaRPr lang="en-US" sz="1900" kern="1200" dirty="0"/>
        </a:p>
      </dsp:txBody>
      <dsp:txXfrm>
        <a:off x="2556744" y="1179176"/>
        <a:ext cx="2239491" cy="547200"/>
      </dsp:txXfrm>
    </dsp:sp>
    <dsp:sp modelId="{745D1742-F5E5-41E8-889C-9F21B0956954}">
      <dsp:nvSpPr>
        <dsp:cNvPr id="0" name=""/>
        <dsp:cNvSpPr/>
      </dsp:nvSpPr>
      <dsp:spPr>
        <a:xfrm>
          <a:off x="2556744" y="1726376"/>
          <a:ext cx="2239491" cy="2733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900" kern="1200" dirty="0" smtClean="0"/>
            <a:t>Хүний эрхийг хөсөрдүүлж болзошгүй гурав дахь этгээдийн үйлдэл алдааг гаргуулахгүй байх </a:t>
          </a:r>
          <a:endParaRPr lang="en-US" sz="1900" kern="1200" dirty="0"/>
        </a:p>
      </dsp:txBody>
      <dsp:txXfrm>
        <a:off x="2556744" y="1726376"/>
        <a:ext cx="2239491" cy="2733247"/>
      </dsp:txXfrm>
    </dsp:sp>
    <dsp:sp modelId="{6F871EB0-4F2E-4A0E-B797-047921775B5B}">
      <dsp:nvSpPr>
        <dsp:cNvPr id="0" name=""/>
        <dsp:cNvSpPr/>
      </dsp:nvSpPr>
      <dsp:spPr>
        <a:xfrm>
          <a:off x="5109764" y="1179176"/>
          <a:ext cx="223949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Дэмжих</a:t>
          </a:r>
          <a:endParaRPr lang="en-US" sz="1900" kern="1200" dirty="0"/>
        </a:p>
      </dsp:txBody>
      <dsp:txXfrm>
        <a:off x="5109764" y="1179176"/>
        <a:ext cx="2239491" cy="547200"/>
      </dsp:txXfrm>
    </dsp:sp>
    <dsp:sp modelId="{86EE351C-55C3-40BA-9C3C-77CB8AC6EE21}">
      <dsp:nvSpPr>
        <dsp:cNvPr id="0" name=""/>
        <dsp:cNvSpPr/>
      </dsp:nvSpPr>
      <dsp:spPr>
        <a:xfrm>
          <a:off x="5109764" y="1726376"/>
          <a:ext cx="2239491" cy="2733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900" kern="1200" dirty="0" smtClean="0"/>
            <a:t>Эрхээ эдэлж чадахгүй байхаа буюу эрх нь хязгаарлагдмал байгаа хүмүүсийг дэмжих, тэрхүү эрхийг дахин эдэлдэг болгох</a:t>
          </a:r>
          <a:endParaRPr lang="en-US" sz="1900" kern="1200" dirty="0"/>
        </a:p>
      </dsp:txBody>
      <dsp:txXfrm>
        <a:off x="5109764" y="1726376"/>
        <a:ext cx="2239491" cy="2733247"/>
      </dsp:txXfrm>
    </dsp:sp>
    <dsp:sp modelId="{8A1319D7-A478-43EB-8B49-C1994FB4D920}">
      <dsp:nvSpPr>
        <dsp:cNvPr id="0" name=""/>
        <dsp:cNvSpPr/>
      </dsp:nvSpPr>
      <dsp:spPr>
        <a:xfrm>
          <a:off x="7662784" y="1179176"/>
          <a:ext cx="2239491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900" kern="1200" dirty="0" smtClean="0"/>
            <a:t>Хэрэгжүүлэх</a:t>
          </a:r>
          <a:endParaRPr lang="en-US" sz="1900" kern="1200" dirty="0"/>
        </a:p>
      </dsp:txBody>
      <dsp:txXfrm>
        <a:off x="7662784" y="1179176"/>
        <a:ext cx="2239491" cy="547200"/>
      </dsp:txXfrm>
    </dsp:sp>
    <dsp:sp modelId="{BE8C41B2-8A3A-45CB-82B4-48519F217985}">
      <dsp:nvSpPr>
        <dsp:cNvPr id="0" name=""/>
        <dsp:cNvSpPr/>
      </dsp:nvSpPr>
      <dsp:spPr>
        <a:xfrm>
          <a:off x="7662784" y="1726376"/>
          <a:ext cx="2239491" cy="27332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900" kern="1200" dirty="0" smtClean="0"/>
            <a:t>Хүний эрхийг ханган хэрэгжүүлэхийн  төлөө бүхий л арга хэмжээг авах</a:t>
          </a:r>
          <a:endParaRPr lang="en-US" sz="1900" kern="1200" dirty="0"/>
        </a:p>
      </dsp:txBody>
      <dsp:txXfrm>
        <a:off x="7662784" y="1726376"/>
        <a:ext cx="2239491" cy="273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EA98E-4B8C-4D93-91DE-DFE36B61F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7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97F10-0F22-404B-84B3-011E674C4D5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0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85A20-0E0F-4E60-9F32-5ABF9F4CA05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18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881" y="2771775"/>
            <a:ext cx="8172450" cy="70485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9881" y="3381375"/>
            <a:ext cx="817245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3125" y="152400"/>
            <a:ext cx="235267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152400"/>
            <a:ext cx="689292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9963" y="1219200"/>
            <a:ext cx="3879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2" y="1219200"/>
            <a:ext cx="387985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152400"/>
            <a:ext cx="9410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12192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77850" y="4876800"/>
            <a:ext cx="8172450" cy="7048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mn-M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Mon" pitchFamily="34" charset="0"/>
              </a:rPr>
              <a:t>Хүний эрх гэж юу вэ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Mon" pitchFamily="34" charset="0"/>
            </a:endParaRPr>
          </a:p>
        </p:txBody>
      </p:sp>
      <p:pic>
        <p:nvPicPr>
          <p:cNvPr id="5" name="Picture 4" descr="Human-Rights-La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" y="1"/>
            <a:ext cx="7759700" cy="4770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>
                <a:latin typeface="Arial Mon" pitchFamily="34" charset="0"/>
              </a:rPr>
              <a:t>Эрхийн ангилал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90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Õ¿íèé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ñàëøã¿é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ýðõ</a:t>
            </a:r>
            <a:endParaRPr lang="en-US" dirty="0">
              <a:latin typeface="Arial Mon" panose="020B0500000000000000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9448800" cy="26670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Àìüä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ÿâàõ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ýðõ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Òàìëàõ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õ¿íëýã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áóñ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õýðöãèé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õàðüöàõààñ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÷ºëºº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òýé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Õààíà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÷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ãýñýí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õóóëü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ç¿éí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ñóáüåêò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ýðõýý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õ¿ëýýí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çºâø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ººð¿¿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ëñýí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×ºëºº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òýé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áîäîæ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ñýòãýõ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èòãýë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¿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íýìøèëòýé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øàøèí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ø¿òýõ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ýðõ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÷ºëºº</a:t>
            </a:r>
            <a:endParaRPr lang="en-US" sz="2400" b="1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</p:txBody>
      </p:sp>
      <p:pic>
        <p:nvPicPr>
          <p:cNvPr id="4" name="Picture 3" descr="king_behead_change_good_thing_5343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5562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Õ¿íèé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¿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íäñýí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ýðõ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ýðõ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÷ºëºº</a:t>
            </a:r>
            <a:endParaRPr lang="en-US" dirty="0">
              <a:latin typeface="Arial Mon" panose="020B0500000000000000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924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Ñóð</a:t>
            </a:r>
            <a:r>
              <a:rPr lang="mn-MN" sz="2400" dirty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ч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áîëîâñðîõ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Õºäºëìºðëºõ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Èðãýíèé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õàðüÿàëàëòàé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Öàãàà</a:t>
            </a:r>
            <a:r>
              <a:rPr lang="mn-MN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ч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ëàõ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,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îðîíäîî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áóöàæ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èðýõ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¯Ý-ä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ýâëýëäýí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íýãäýõ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¯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çýë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áîäëîî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ч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ºëºº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òýé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èëýðõèéëýõ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Òàéâíààð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æàãñààë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öóãëààí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õèéõ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ýðõ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mn-MN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ч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ºëºº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òýé</a:t>
            </a:r>
            <a:r>
              <a:rPr lang="en-US" sz="2400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áàéõ</a:t>
            </a:r>
            <a:endParaRPr lang="en-US" sz="2400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</p:txBody>
      </p:sp>
      <p:pic>
        <p:nvPicPr>
          <p:cNvPr id="4" name="Picture 3" descr="apu-trading-hea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733800"/>
            <a:ext cx="6572250" cy="2886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dirty="0" smtClean="0"/>
              <a:t>Эдийн засаг нийгэм соёлын эрхүүд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91200" cy="5334000"/>
          </a:xfrm>
        </p:spPr>
        <p:txBody>
          <a:bodyPr/>
          <a:lstStyle/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Ажил хөдөлмөрөө чөлөөтэй сонгох, хөдөлмөрлөх эрхээ хүлээн зөвшөөрүүлэх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Хөдөлмөрийн шударга, аятай таатай нөхцөлөөр хангагдах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ҮЭ байгуулах, түүнд элсэх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Нийгмийн даатгалыг оролцуулан нийгмийн хангамжаас хүртэх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Гэр бүлээ хамгаалуулах болон гэр бүлдээ тусламж дэмжлэг авах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Амьдралын хүрэлцээтэй түвшинд амьдрах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Эрүүл аюулгүй орчинд амьдрах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Сурч боловсрох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Соёлын амьдралд оролцох эрхтэй</a:t>
            </a:r>
          </a:p>
          <a:p>
            <a:pPr>
              <a:defRPr/>
            </a:pPr>
            <a:r>
              <a:rPr lang="mn-MN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Зохистой орон байраар хангагдах эрхтэй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1b8ef2c02f7e2fcf5af15659ce4de7c_x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3389222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n-MN" sz="3200" dirty="0" smtClean="0">
                <a:latin typeface="Arial" pitchFamily="34" charset="0"/>
                <a:cs typeface="Arial" pitchFamily="34" charset="0"/>
              </a:rPr>
              <a:t>ЗОХИСТОЙ ОРОН БАЙРААР ХАНГАГДАХ ЭРХ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4648200" cy="5486400"/>
          </a:xfrm>
        </p:spPr>
        <p:txBody>
          <a:bodyPr/>
          <a:lstStyle/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Хүний эрүүл таатай аюулгүй орчинд амьдрах нөхцлийг бүрдүүлэхүйц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Хангалттай зай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Шаардлагад нийцсэн дулаан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Гэрэл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Усны хангамж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Агааржуулалт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Хог хаях боломжтой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Эрүүл мэндээ сахин хамгаалах, хувийн эрх чөлөө, амьдралын хэрэгцээ хангасан</a:t>
            </a:r>
          </a:p>
          <a:p>
            <a:pPr lvl="1">
              <a:lnSpc>
                <a:spcPct val="80000"/>
              </a:lnSpc>
              <a:buSzPct val="45000"/>
              <a:buFont typeface="Marlett" pitchFamily="2" charset="2"/>
              <a:buChar char="g"/>
            </a:pPr>
            <a:r>
              <a:rPr lang="mn-MN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Байршлын хувьд, ажилд ойр, нийгмийн үйлчилгээнд хамрагдахад ойр, дэд бүтэцтэй байх</a:t>
            </a:r>
          </a:p>
        </p:txBody>
      </p:sp>
      <p:pic>
        <p:nvPicPr>
          <p:cNvPr id="4" name="Picture 3" descr="2d560e197e4ad364big.jpg"/>
          <p:cNvPicPr>
            <a:picLocks noChangeAspect="1"/>
          </p:cNvPicPr>
          <p:nvPr/>
        </p:nvPicPr>
        <p:blipFill>
          <a:blip r:embed="rId2"/>
          <a:srcRect l="6000" r="13600"/>
          <a:stretch>
            <a:fillRect/>
          </a:stretch>
        </p:blipFill>
        <p:spPr>
          <a:xfrm>
            <a:off x="4572000" y="1524000"/>
            <a:ext cx="51054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410700" cy="838200"/>
          </a:xfrm>
        </p:spPr>
        <p:txBody>
          <a:bodyPr/>
          <a:lstStyle/>
          <a:p>
            <a:pPr algn="ctr"/>
            <a:r>
              <a:rPr lang="mn-MN" sz="2800" dirty="0" smtClean="0">
                <a:latin typeface="Arial" pitchFamily="34" charset="0"/>
                <a:cs typeface="Arial" pitchFamily="34" charset="0"/>
              </a:rPr>
              <a:t>ХҮНИЙ ЭРХИЙН АСУУДЛААР </a:t>
            </a:r>
            <a:br>
              <a:rPr lang="mn-MN" sz="2800" dirty="0" smtClean="0">
                <a:latin typeface="Arial" pitchFamily="34" charset="0"/>
                <a:cs typeface="Arial" pitchFamily="34" charset="0"/>
              </a:rPr>
            </a:br>
            <a:r>
              <a:rPr lang="mn-MN" sz="2800" dirty="0" smtClean="0">
                <a:latin typeface="Arial" pitchFamily="34" charset="0"/>
                <a:cs typeface="Arial" pitchFamily="34" charset="0"/>
              </a:rPr>
              <a:t>ТӨРИЙН ХҮЛЭЭХ ЗАРЧМЫН ҮҮРЭГ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90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609600"/>
            <a:ext cx="9410700" cy="381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mn-MN" sz="3200" dirty="0" smtClean="0"/>
              <a:t>Хүмүүс мэдэж, түүнийг эдлэж байвал тэр нь эрх мөн</a:t>
            </a:r>
            <a:br>
              <a:rPr lang="mn-MN" sz="3200" dirty="0" smtClean="0"/>
            </a:br>
            <a:r>
              <a:rPr lang="mn-MN" sz="3200" dirty="0" smtClean="0"/>
              <a:t>Хүй Старкей, 1994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latin typeface="AGKornelia Mon" pitchFamily="2" charset="0"/>
            </a:endParaRPr>
          </a:p>
        </p:txBody>
      </p:sp>
      <p:pic>
        <p:nvPicPr>
          <p:cNvPr id="17411" name="Content Placeholder 4" descr="XXX 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3550" y="1600200"/>
            <a:ext cx="6349471" cy="4591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latin typeface="AGKornelia Mon" pitchFamily="2" charset="0"/>
              </a:rPr>
              <a:t>ÌÎÍÃÎË ÓËÑÛÍ ¯ÍÄÑÝÍ ÕÓÓËÜ</a:t>
            </a:r>
          </a:p>
        </p:txBody>
      </p:sp>
      <p:sp>
        <p:nvSpPr>
          <p:cNvPr id="1843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705350" y="1600200"/>
            <a:ext cx="43751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smtClean="0">
                <a:latin typeface="AGKornelia Mon" pitchFamily="2" charset="0"/>
              </a:rPr>
              <a:t>§19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GKornelia Mon" pitchFamily="2" charset="0"/>
              </a:rPr>
              <a:t>    Òºðººñ õ¿íèé ýðõ , ýðõ ÷ºëººã  õàíãàõóéö ýäèéí çàñàã , íèéãýì õóóëü ç¿éí áàòàëãààã á¿ðä¿¿ëýõ, õ¿íèé ýðõ , ýðõ ÷ºëººã çºð÷èõòýé òýìöýõ, õºíäºãäñºí ýðõèéã ñýðãýýí ýäë¿¿ëýõ ¿¿ðãèéã èðãýíèéõýý ºìíº õàðèóöíà.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§17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GKornelia Mon" pitchFamily="2" charset="0"/>
              </a:rPr>
              <a:t>     Õóóëèà õ¿íäýòãýæ ñàõèí áèåë¿¿ëýõ, õ¿íèé íýð òºð, àëäàð õ¿íä , õóóëü ¸ñíû àøèã ñîíèðõëûã õ¿íäýòãýõ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0200" y="2819400"/>
            <a:ext cx="4457700" cy="2438400"/>
            <a:chOff x="192" y="1968"/>
            <a:chExt cx="2448" cy="1224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84" y="2198"/>
              <a:ext cx="1875" cy="727"/>
              <a:chOff x="3240" y="5611"/>
              <a:chExt cx="5580" cy="2080"/>
            </a:xfrm>
          </p:grpSpPr>
          <p:sp>
            <p:nvSpPr>
              <p:cNvPr id="18443" name="Freeform 11"/>
              <p:cNvSpPr>
                <a:spLocks/>
              </p:cNvSpPr>
              <p:nvPr/>
            </p:nvSpPr>
            <p:spPr bwMode="auto">
              <a:xfrm>
                <a:off x="3240" y="5611"/>
                <a:ext cx="5580" cy="601"/>
              </a:xfrm>
              <a:custGeom>
                <a:avLst/>
                <a:gdLst>
                  <a:gd name="T0" fmla="*/ 0 w 5580"/>
                  <a:gd name="T1" fmla="*/ 600 h 601"/>
                  <a:gd name="T2" fmla="*/ 1380 w 5580"/>
                  <a:gd name="T3" fmla="*/ 60 h 601"/>
                  <a:gd name="T4" fmla="*/ 2880 w 5580"/>
                  <a:gd name="T5" fmla="*/ 0 h 601"/>
                  <a:gd name="T6" fmla="*/ 4460 w 5580"/>
                  <a:gd name="T7" fmla="*/ 120 h 601"/>
                  <a:gd name="T8" fmla="*/ 5580 w 5580"/>
                  <a:gd name="T9" fmla="*/ 601 h 6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0"/>
                  <a:gd name="T16" fmla="*/ 0 h 601"/>
                  <a:gd name="T17" fmla="*/ 5580 w 5580"/>
                  <a:gd name="T18" fmla="*/ 601 h 6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0" h="601">
                    <a:moveTo>
                      <a:pt x="0" y="600"/>
                    </a:moveTo>
                    <a:lnTo>
                      <a:pt x="1380" y="60"/>
                    </a:lnTo>
                    <a:lnTo>
                      <a:pt x="2880" y="0"/>
                    </a:lnTo>
                    <a:lnTo>
                      <a:pt x="4460" y="120"/>
                    </a:lnTo>
                    <a:lnTo>
                      <a:pt x="5580" y="6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Freeform 12"/>
              <p:cNvSpPr>
                <a:spLocks/>
              </p:cNvSpPr>
              <p:nvPr/>
            </p:nvSpPr>
            <p:spPr bwMode="auto">
              <a:xfrm>
                <a:off x="3240" y="6931"/>
                <a:ext cx="5580" cy="760"/>
              </a:xfrm>
              <a:custGeom>
                <a:avLst/>
                <a:gdLst>
                  <a:gd name="T0" fmla="*/ 5580 w 5580"/>
                  <a:gd name="T1" fmla="*/ 0 h 760"/>
                  <a:gd name="T2" fmla="*/ 4560 w 5580"/>
                  <a:gd name="T3" fmla="*/ 600 h 760"/>
                  <a:gd name="T4" fmla="*/ 2780 w 5580"/>
                  <a:gd name="T5" fmla="*/ 760 h 760"/>
                  <a:gd name="T6" fmla="*/ 1100 w 5580"/>
                  <a:gd name="T7" fmla="*/ 660 h 760"/>
                  <a:gd name="T8" fmla="*/ 0 w 5580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80"/>
                  <a:gd name="T16" fmla="*/ 0 h 760"/>
                  <a:gd name="T17" fmla="*/ 5580 w 5580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80" h="760">
                    <a:moveTo>
                      <a:pt x="5580" y="0"/>
                    </a:moveTo>
                    <a:lnTo>
                      <a:pt x="4560" y="600"/>
                    </a:lnTo>
                    <a:lnTo>
                      <a:pt x="2780" y="760"/>
                    </a:lnTo>
                    <a:lnTo>
                      <a:pt x="1100" y="660"/>
                    </a:lnTo>
                    <a:lnTo>
                      <a:pt x="0" y="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39" name="Rectangle 13"/>
            <p:cNvSpPr>
              <a:spLocks noChangeArrowheads="1"/>
            </p:cNvSpPr>
            <p:nvPr/>
          </p:nvSpPr>
          <p:spPr bwMode="auto">
            <a:xfrm>
              <a:off x="192" y="2433"/>
              <a:ext cx="605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800">
                  <a:latin typeface="Arial Mon" pitchFamily="34" charset="0"/>
                </a:rPr>
                <a:t>ÒªÐ</a:t>
              </a:r>
            </a:p>
          </p:txBody>
        </p:sp>
        <p:sp>
          <p:nvSpPr>
            <p:cNvPr id="18440" name="Rectangle 14"/>
            <p:cNvSpPr>
              <a:spLocks noChangeArrowheads="1"/>
            </p:cNvSpPr>
            <p:nvPr/>
          </p:nvSpPr>
          <p:spPr bwMode="auto">
            <a:xfrm>
              <a:off x="2011" y="2439"/>
              <a:ext cx="629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800">
                  <a:latin typeface="Arial Mon" pitchFamily="34" charset="0"/>
                </a:rPr>
                <a:t>ÈÐÃÝÍ</a:t>
              </a:r>
            </a:p>
          </p:txBody>
        </p:sp>
        <p:sp>
          <p:nvSpPr>
            <p:cNvPr id="18441" name="Rectangle 15"/>
            <p:cNvSpPr>
              <a:spLocks noChangeArrowheads="1"/>
            </p:cNvSpPr>
            <p:nvPr/>
          </p:nvSpPr>
          <p:spPr bwMode="auto">
            <a:xfrm>
              <a:off x="1213" y="1968"/>
              <a:ext cx="380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noProof="1">
                  <a:latin typeface="Arial Mon" pitchFamily="34" charset="0"/>
                </a:rPr>
                <a:t>§</a:t>
              </a:r>
              <a:r>
                <a:rPr lang="en-US" sz="1800">
                  <a:latin typeface="Arial Mon" pitchFamily="34" charset="0"/>
                </a:rPr>
                <a:t>19</a:t>
              </a:r>
            </a:p>
            <a:p>
              <a:endParaRPr lang="en-US"/>
            </a:p>
          </p:txBody>
        </p:sp>
        <p:sp>
          <p:nvSpPr>
            <p:cNvPr id="18442" name="Rectangle 16"/>
            <p:cNvSpPr>
              <a:spLocks noChangeArrowheads="1"/>
            </p:cNvSpPr>
            <p:nvPr/>
          </p:nvSpPr>
          <p:spPr bwMode="auto">
            <a:xfrm>
              <a:off x="1266" y="3003"/>
              <a:ext cx="364" cy="1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noProof="1">
                  <a:latin typeface="Arial Mon" pitchFamily="34" charset="0"/>
                </a:rPr>
                <a:t>§</a:t>
              </a:r>
              <a:r>
                <a:rPr lang="en-US" sz="1800">
                  <a:latin typeface="Arial Mon" pitchFamily="34" charset="0"/>
                </a:rPr>
                <a:t>17</a:t>
              </a:r>
            </a:p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609600"/>
            <a:ext cx="94107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latin typeface="AGKornelia Mon" pitchFamily="2" charset="0"/>
              </a:rPr>
              <a:t>Õ¿íèé</a:t>
            </a: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ýðõ</a:t>
            </a:r>
            <a:r>
              <a:rPr lang="en-US" sz="3200" b="1" dirty="0" smtClean="0">
                <a:latin typeface="AGKornelia Mon" pitchFamily="2" charset="0"/>
              </a:rPr>
              <a:t> , </a:t>
            </a:r>
            <a:r>
              <a:rPr lang="en-US" sz="3200" b="1" dirty="0" err="1" smtClean="0">
                <a:latin typeface="AGKornelia Mon" pitchFamily="2" charset="0"/>
              </a:rPr>
              <a:t>ýðõ</a:t>
            </a:r>
            <a:r>
              <a:rPr lang="en-US" sz="3200" b="1" dirty="0" smtClean="0">
                <a:latin typeface="AGKornelia Mon" pitchFamily="2" charset="0"/>
              </a:rPr>
              <a:t> ÷ºëººã </a:t>
            </a:r>
            <a:r>
              <a:rPr lang="en-US" sz="3200" b="1" dirty="0" err="1" smtClean="0">
                <a:latin typeface="AGKornelia Mon" pitchFamily="2" charset="0"/>
              </a:rPr>
              <a:t>õàíãàõ</a:t>
            </a: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òàëààð</a:t>
            </a:r>
            <a:r>
              <a:rPr lang="en-US" sz="3200" b="1" dirty="0" smtClean="0">
                <a:latin typeface="AGKornelia Mon" pitchFamily="2" charset="0"/>
              </a:rPr>
              <a:t/>
            </a:r>
            <a:br>
              <a:rPr lang="en-US" sz="3200" b="1" dirty="0" smtClean="0">
                <a:latin typeface="AGKornelia Mon" pitchFamily="2" charset="0"/>
              </a:rPr>
            </a:b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òºðèéí</a:t>
            </a: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áàéãóóëëàãûí</a:t>
            </a: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á¿ðýí</a:t>
            </a:r>
            <a:r>
              <a:rPr lang="en-US" sz="3200" b="1" dirty="0" smtClean="0">
                <a:latin typeface="AGKornelia Mon" pitchFamily="2" charset="0"/>
              </a:rPr>
              <a:t> </a:t>
            </a:r>
            <a:r>
              <a:rPr lang="en-US" sz="3200" b="1" dirty="0" err="1" smtClean="0">
                <a:latin typeface="AGKornelia Mon" pitchFamily="2" charset="0"/>
              </a:rPr>
              <a:t>ýðõ</a:t>
            </a:r>
            <a:r>
              <a:rPr lang="en-US" sz="3200" u="sng" dirty="0" smtClean="0">
                <a:latin typeface="AGKornelia Mon" pitchFamily="2" charset="0"/>
              </a:rPr>
              <a:t/>
            </a:r>
            <a:br>
              <a:rPr lang="en-US" sz="3200" u="sng" dirty="0" smtClean="0">
                <a:latin typeface="AGKornelia Mon" pitchFamily="2" charset="0"/>
              </a:rPr>
            </a:br>
            <a:endParaRPr lang="en-US" sz="3200" u="sng" dirty="0" smtClean="0">
              <a:latin typeface="AGKornelia Mon" pitchFamily="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latin typeface="AGKornelia Mon" pitchFamily="2" charset="0"/>
              </a:rPr>
              <a:t>Ìîíãîë Óëñûí Èõ Õóðàë</a:t>
            </a:r>
          </a:p>
          <a:p>
            <a:pPr eaLnBrk="1" hangingPunct="1"/>
            <a:endParaRPr lang="en-US" sz="3600" smtClean="0">
              <a:latin typeface="AGKornelia Mon" pitchFamily="2" charset="0"/>
            </a:endParaRP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Õóóëü áàòëàõ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ªðãºäºë ãîìäëûã õ¿ëýýí àâ÷ øèéäâýðëýõ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Õ¿íèé ýðõèéí õýðýãæèëòýíä õÿíàëò òàâèõ</a:t>
            </a:r>
            <a:endParaRPr lang="en-US" sz="2800" u="sng" smtClean="0">
              <a:latin typeface="AGKornelia 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smtClean="0">
                <a:latin typeface="AGKornelia Mon" pitchFamily="2" charset="0"/>
              </a:rPr>
              <a:t>Ìîíãîë Óëñûí Åðºíõèéëºã÷</a:t>
            </a:r>
            <a:endParaRPr lang="en-US" smtClean="0">
              <a:latin typeface="AGKornelia Mon" pitchFamily="2" charset="0"/>
            </a:endParaRP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Õóóëü òîãòîîìæèíä õîðèã òàâèõ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ÌÓ-ûí õàðüÿàò áîëîõ, õàðüÿàòààñ ãàðàõ àñóóäëûã øèèäâýðëýõ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ªðøººë, óó÷ëàë ¿ç¿¿ëýõ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Îðîãíîõ ýðõ îëãîõ</a:t>
            </a:r>
            <a:endParaRPr lang="en-US" sz="2800" u="sng" smtClean="0">
              <a:latin typeface="AGKornelia Mon" pitchFamily="2" charset="0"/>
            </a:endParaRPr>
          </a:p>
          <a:p>
            <a:pPr eaLnBrk="1" hangingPunct="1"/>
            <a:endParaRPr lang="en-US" sz="2800" smtClean="0">
              <a:latin typeface="AGKornelia 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90800" y="990600"/>
            <a:ext cx="5181600" cy="76200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4800" b="1" dirty="0" err="1" smtClean="0">
                <a:latin typeface="Arial Mon" panose="020B0500000000000000" pitchFamily="34" charset="0"/>
                <a:cs typeface="Arial" pitchFamily="34" charset="0"/>
              </a:rPr>
              <a:t>Õ¿í</a:t>
            </a:r>
            <a:r>
              <a:rPr lang="mn-MN" sz="4800" b="1" dirty="0" smtClean="0">
                <a:latin typeface="Arial Mon" panose="020B0500000000000000" pitchFamily="34" charset="0"/>
                <a:cs typeface="Arial" pitchFamily="34" charset="0"/>
              </a:rPr>
              <a:t> гэж хэн бэ?</a:t>
            </a:r>
            <a:r>
              <a:rPr lang="en-US" sz="4800" b="1" i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endParaRPr lang="ru-RU" sz="4800" b="1" dirty="0">
              <a:latin typeface="Arial Mon" panose="020B0500000000000000" pitchFamily="34" charset="0"/>
              <a:cs typeface="Arial" pitchFamily="34" charset="0"/>
            </a:endParaRPr>
          </a:p>
        </p:txBody>
      </p:sp>
      <p:pic>
        <p:nvPicPr>
          <p:cNvPr id="7" name="Picture 6" descr="kelleyryden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905000"/>
            <a:ext cx="5753100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133600"/>
            <a:ext cx="883285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u="sng" smtClean="0">
                <a:latin typeface="AGKornelia Mon" pitchFamily="2" charset="0"/>
              </a:rPr>
              <a:t>Ìîíãîë Óëñûí Çàñãèéí ãàçàð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smtClean="0">
              <a:latin typeface="AGKornelia Mon" pitchFamily="2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GKornelia Mon" pitchFamily="2" charset="0"/>
              </a:rPr>
              <a:t>Õóóëüä çààñàí àðãà õýìæýý àâ÷ õýðýãæ¿¿ëíý.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GKornelia Mon" pitchFamily="2" charset="0"/>
              </a:rPr>
              <a:t>Õ¿íèé ýðõèéí áàéãóóëëàãóóäòàé õàìòàð÷ àæèëëàõ</a:t>
            </a:r>
          </a:p>
          <a:p>
            <a:pPr eaLnBrk="1" hangingPunct="1">
              <a:lnSpc>
                <a:spcPct val="90000"/>
              </a:lnSpc>
            </a:pPr>
            <a:r>
              <a:rPr lang="mn-MN" sz="2400" smtClean="0">
                <a:latin typeface="Arial Mon" pitchFamily="34" charset="0"/>
              </a:rPr>
              <a:t>Ө</a:t>
            </a:r>
            <a:r>
              <a:rPr lang="en-US" sz="2400" smtClean="0">
                <a:latin typeface="AGKornelia Mon" pitchFamily="2" charset="0"/>
              </a:rPr>
              <a:t>ðãºäºë ãîìäëûã õ¿ëýýí àâ÷ øèéäâýðëýõ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GKornelia Mon" pitchFamily="2" charset="0"/>
              </a:rPr>
              <a:t>Õ¿í àìûã ¿íýí çºâ ìýäýýëëýýð õàíãàõ íºõöºë á¿ðä¿¿ëíý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AGKornelia Mon" pitchFamily="2" charset="0"/>
              </a:rPr>
              <a:t>Íèéãìèéí õýâ æóðìûã ñàõèí õàìãààëàõ, ãýìò õýðýãòýé òýìöýõ, óðüä÷èëàí ñýðãèéëýõ  àðãà õýìæýý àâíà.</a:t>
            </a:r>
            <a:endParaRPr lang="en-US" sz="2400" u="sng" smtClean="0">
              <a:latin typeface="AGKornelia 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u="sng" smtClean="0">
                <a:latin typeface="AGKornelia Mon" pitchFamily="2" charset="0"/>
              </a:rPr>
              <a:t>Ø¿¿õ çàñàãëàë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AGKornelia Mon" pitchFamily="2" charset="0"/>
            </a:endParaRP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Èðãýäèéí õóóëèàð õàìãààëàãäñàí àøèã ñîíèðõëûã õàìãààëæ , çºð÷èãäñºí ýðõèéã ñýðãýýõ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Øèéäâýð ã¿éöýòãýëèéí æóðìààð õîõèðîã÷äàä òºëáºð îëãóóëàõ</a:t>
            </a:r>
          </a:p>
          <a:p>
            <a:pPr eaLnBrk="1" hangingPunct="1"/>
            <a:endParaRPr lang="en-US" smtClean="0">
              <a:latin typeface="AGKornelia Mon" pitchFamily="2" charset="0"/>
            </a:endParaRPr>
          </a:p>
          <a:p>
            <a:pPr eaLnBrk="1" hangingPunct="1"/>
            <a:endParaRPr lang="en-US" smtClean="0">
              <a:latin typeface="AGKornelia 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457200"/>
            <a:ext cx="94107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AGKornelia Mon" pitchFamily="2" charset="0"/>
              </a:rPr>
              <a:t>Õ¿íèé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ýðõèéã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õàíãàõàä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òºðèéí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áóñ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áàéãóóëëàãóóäûí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ã¿éöýòãýõ</a:t>
            </a:r>
            <a:r>
              <a:rPr lang="en-US" sz="3600" dirty="0" smtClean="0">
                <a:latin typeface="AGKornelia Mon" pitchFamily="2" charset="0"/>
              </a:rPr>
              <a:t> ¿¿</a:t>
            </a:r>
            <a:r>
              <a:rPr lang="en-US" sz="3600" dirty="0" err="1" smtClean="0">
                <a:latin typeface="AGKornelia Mon" pitchFamily="2" charset="0"/>
              </a:rPr>
              <a:t>ðýã</a:t>
            </a:r>
            <a:r>
              <a:rPr lang="en-US" sz="4000" dirty="0" smtClean="0">
                <a:latin typeface="AGKornelia Mon" pitchFamily="2" charset="0"/>
              </a:rPr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2133600"/>
            <a:ext cx="84201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Îëîí óëñûí ãýðýýãýýð õ¿ëýýñýí ¿¿ðãýý áèåë¿¿ëýõèéã Çàñãèéí ãàçðààñ øààðäàõ, øàõàëò ¿ç¿¿ëýõ, õÿíàëò òàâèõ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Õ¿íèé ýðõèéí àñóóäëààð ñóäàëãàà ÿâóóëàõ, ìýäýýëýë õèéõ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Õ¿íèé ýðõèéã ò¿ãýýí äýëãýð¿¿ëýõ, õ¿íèé ýðõèéí áîëîâñðîë îëãîõ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Õ¿íèé ýðõèéí çºð÷ëººñ ñýðãèéëýõèéí òóëä çºâëºãºº ºãºõ, çºâëºìæ ãàðãàõ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Ýðõ íü çºð÷èãäñºí õ¿ì¿¿ñèéã õàìãààëàõ ¿éë÷èëãýý ¿ç¿¿ëýõ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GKornelia Mon" pitchFamily="2" charset="0"/>
              </a:rPr>
              <a:t>Í¯Á-ûí õàðúÿà áàéãóóëëàãóóä áîëîí áóñàä óëñ îðíóóäûí èæèë òºñòýé áàéãóóëëàãóóäòàé èäýâõèòýé õàìòðàí àæèëëàõ çýðãýýð õ¿íèé ýðõèéã áîäèòîîð õýðýãæ¿¿ëýõýä õóâü íýìýã îðóóëäàã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381000"/>
            <a:ext cx="94107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AGKornelia Mon" pitchFamily="2" charset="0"/>
              </a:rPr>
              <a:t>Õ¿íèé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Ýðõèéã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õàíãàõ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ÿâöàä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õóâü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õ¿íèé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ã¿éöýòãýõ</a:t>
            </a:r>
            <a:r>
              <a:rPr lang="en-US" sz="3600" dirty="0" smtClean="0">
                <a:latin typeface="AGKornelia Mon" pitchFamily="2" charset="0"/>
              </a:rPr>
              <a:t> ¿¿</a:t>
            </a:r>
            <a:r>
              <a:rPr lang="en-US" sz="3600" dirty="0" err="1" smtClean="0">
                <a:latin typeface="AGKornelia Mon" pitchFamily="2" charset="0"/>
              </a:rPr>
              <a:t>ðýã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îðîëöîî</a:t>
            </a:r>
            <a:r>
              <a:rPr lang="en-US" sz="3200" dirty="0" smtClean="0">
                <a:latin typeface="AGKornelia Mon" pitchFamily="2" charset="0"/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69963" y="1524000"/>
            <a:ext cx="79248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áîëîâñðîë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ìýäëýãòýé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áàéõ</a:t>
            </a:r>
            <a:endParaRPr lang="en-US" sz="2400" dirty="0" smtClean="0">
              <a:latin typeface="AGKornelia Mon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çºð÷ëèéí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òàëààðõè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ìýäýý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ìýäýýëýëòýé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áàéõ</a:t>
            </a:r>
            <a:endParaRPr lang="en-US" sz="2400" dirty="0" smtClean="0">
              <a:latin typeface="AGKornelia Mon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õàìãààëàõ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áàéãóóëëàãóóäûí</a:t>
            </a:r>
            <a:r>
              <a:rPr lang="en-US" sz="2400" dirty="0" smtClean="0">
                <a:latin typeface="AGKornelia Mon" pitchFamily="2" charset="0"/>
              </a:rPr>
              <a:t> ÷</a:t>
            </a:r>
            <a:r>
              <a:rPr lang="en-US" sz="2400" dirty="0" err="1" smtClean="0">
                <a:latin typeface="AGKornelia Mon" pitchFamily="2" charset="0"/>
              </a:rPr>
              <a:t>èã</a:t>
            </a:r>
            <a:r>
              <a:rPr lang="en-US" sz="2400" dirty="0" smtClean="0">
                <a:latin typeface="AGKornelia Mon" pitchFamily="2" charset="0"/>
              </a:rPr>
              <a:t> ¿¿</a:t>
            </a:r>
            <a:r>
              <a:rPr lang="en-US" sz="2400" dirty="0" err="1" smtClean="0">
                <a:latin typeface="AGKornelia Mon" pitchFamily="2" charset="0"/>
              </a:rPr>
              <a:t>ðãèéã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ìýäýõ</a:t>
            </a:r>
            <a:r>
              <a:rPr lang="en-US" sz="2400" dirty="0" smtClean="0">
                <a:latin typeface="AGKornelia Mon" pitchFamily="2" charset="0"/>
              </a:rPr>
              <a:t>, </a:t>
            </a:r>
            <a:r>
              <a:rPr lang="en-US" sz="2400" dirty="0" err="1" smtClean="0">
                <a:latin typeface="AGKornelia Mon" pitchFamily="2" charset="0"/>
              </a:rPr>
              <a:t>ÿàðàëòàé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òîõèîëäîëä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òýäýíä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õàíäàõ</a:t>
            </a:r>
            <a:endParaRPr lang="en-US" sz="2400" dirty="0" smtClean="0">
              <a:latin typeface="AGKornelia Mon" pitchFamily="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õýðýãæèëòèéã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õÿíàõ</a:t>
            </a:r>
            <a:r>
              <a:rPr lang="en-US" sz="2400" dirty="0" smtClean="0">
                <a:latin typeface="AGKornelia Mon" pitchFamily="2" charset="0"/>
              </a:rPr>
              <a:t>, </a:t>
            </a: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òàëààð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Çàñãèéí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ãàçðààñ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ÿâóóëæ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áóé</a:t>
            </a:r>
            <a:r>
              <a:rPr lang="en-US" sz="2400" dirty="0" smtClean="0">
                <a:latin typeface="AGKornelia Mon" pitchFamily="2" charset="0"/>
              </a:rPr>
              <a:t> ¿</a:t>
            </a:r>
            <a:r>
              <a:rPr lang="en-US" sz="2400" dirty="0" err="1" smtClean="0">
                <a:latin typeface="AGKornelia Mon" pitchFamily="2" charset="0"/>
              </a:rPr>
              <a:t>éë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àæèëëàãààã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àæèãëàí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øààðäëàãàòàé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òîõèîëäîëä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íºë</a:t>
            </a:r>
            <a:r>
              <a:rPr lang="en-US" sz="2400" dirty="0" smtClean="0">
                <a:latin typeface="AGKornelia Mon" pitchFamily="2" charset="0"/>
              </a:rPr>
              <a:t>ºº</a:t>
            </a:r>
            <a:r>
              <a:rPr lang="en-US" sz="2400" dirty="0" err="1" smtClean="0">
                <a:latin typeface="AGKornelia Mon" pitchFamily="2" charset="0"/>
              </a:rPr>
              <a:t>ëæ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áîëîõ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àðãûã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ìýääýã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áàéõ</a:t>
            </a:r>
            <a:endParaRPr lang="en-US" sz="2400" dirty="0" smtClean="0">
              <a:latin typeface="AGKornelia Mo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AGKornelia Mon" pitchFamily="2" charset="0"/>
              </a:rPr>
              <a:t>Õ¿íèé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ýðõèéã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õàíãàõ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îëîí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óëñûí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òîãòîëöîî</a:t>
            </a:r>
            <a:endParaRPr lang="en-US" sz="3600" dirty="0" smtClean="0">
              <a:latin typeface="AGKornelia Mon" pitchFamily="2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2133600"/>
            <a:ext cx="8420100" cy="3810000"/>
          </a:xfrm>
        </p:spPr>
        <p:txBody>
          <a:bodyPr/>
          <a:lstStyle/>
          <a:p>
            <a:pPr eaLnBrk="1" hangingPunct="1"/>
            <a:r>
              <a:rPr lang="en-US" smtClean="0">
                <a:latin typeface="AGKornelia Mon" pitchFamily="2" charset="0"/>
              </a:rPr>
              <a:t>Ä¿ðýìä ¿íäýñëýñýí</a:t>
            </a:r>
          </a:p>
          <a:p>
            <a:pPr eaLnBrk="1" hangingPunct="1"/>
            <a:r>
              <a:rPr lang="en-US" smtClean="0">
                <a:latin typeface="AGKornelia Mon" pitchFamily="2" charset="0"/>
              </a:rPr>
              <a:t>Ãýðýýíä ¿íäýñëýñýí</a:t>
            </a:r>
          </a:p>
          <a:p>
            <a:pPr eaLnBrk="1" hangingPunct="1"/>
            <a:r>
              <a:rPr lang="en-US" smtClean="0">
                <a:latin typeface="AGKornelia Mon" pitchFamily="2" charset="0"/>
              </a:rPr>
              <a:t>Í¯Á-ûí òºðºëæñºí áàéãóóëëàãà </a:t>
            </a:r>
            <a:endParaRPr lang="en-US" sz="2800" smtClean="0">
              <a:latin typeface="AGKornelia Mon" pitchFamily="2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latin typeface="AGKornelia Mo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GKornelia Mon" pitchFamily="2" charset="0"/>
              </a:rPr>
              <a:t/>
            </a:r>
            <a:br>
              <a:rPr lang="en-US" sz="4000" dirty="0" smtClean="0">
                <a:latin typeface="AGKornelia Mon" pitchFamily="2" charset="0"/>
              </a:rPr>
            </a:br>
            <a:r>
              <a:rPr lang="en-US" sz="4000" dirty="0" err="1" smtClean="0">
                <a:latin typeface="AGKornelia Mon" pitchFamily="2" charset="0"/>
              </a:rPr>
              <a:t>Ä¿ðýìä</a:t>
            </a:r>
            <a:r>
              <a:rPr lang="en-US" sz="4000" dirty="0" smtClean="0">
                <a:latin typeface="AGKornelia Mon" pitchFamily="2" charset="0"/>
              </a:rPr>
              <a:t> ¿</a:t>
            </a:r>
            <a:r>
              <a:rPr lang="en-US" sz="4000" dirty="0" err="1" smtClean="0">
                <a:latin typeface="AGKornelia Mon" pitchFamily="2" charset="0"/>
              </a:rPr>
              <a:t>íäýñëýñýí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áàéãóóëëàãóóä</a:t>
            </a:r>
            <a:r>
              <a:rPr lang="en-US" sz="4000" dirty="0" smtClean="0">
                <a:latin typeface="AGKornelia Mon" pitchFamily="2" charset="0"/>
              </a:rPr>
              <a:t>:</a:t>
            </a:r>
            <a:br>
              <a:rPr lang="en-US" sz="4000" dirty="0" smtClean="0">
                <a:latin typeface="AGKornelia Mon" pitchFamily="2" charset="0"/>
              </a:rPr>
            </a:br>
            <a:endParaRPr lang="en-US" sz="4000" dirty="0" smtClean="0">
              <a:latin typeface="AGKornelia Mon" pitchFamily="2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GKornelia Mon" pitchFamily="2" charset="0"/>
              </a:rPr>
              <a:t>Àþóëã¿éí çºâëºë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Åðºíõèé Àññàìáëåé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Ýäèéí Çàñàã, Íèéãìèéí Çºâëºë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Õ¿íèé Ýðõèéí Çºâëºë (Êîìèññ)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Ýìýãòýé÷¿¿äèéí Áàéäëûí Í¯Á-ûí Êîìèññ</a:t>
            </a:r>
          </a:p>
          <a:p>
            <a:pPr eaLnBrk="1" hangingPunct="1"/>
            <a:r>
              <a:rPr lang="en-US" sz="2800" smtClean="0">
                <a:latin typeface="AGKornelia Mon" pitchFamily="2" charset="0"/>
              </a:rPr>
              <a:t>Öººíõèéã ßëãàâàðëàí Ãàäóóðõàõ ¯çëýýñ Ñýðãèéëýõ Õàìãààëàõ Äýä Êîìèññ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AGKornelia Mon" pitchFamily="2" charset="0"/>
              </a:rPr>
              <a:t/>
            </a:r>
            <a:br>
              <a:rPr lang="en-US" sz="4000" dirty="0" smtClean="0">
                <a:latin typeface="AGKornelia Mon" pitchFamily="2" charset="0"/>
              </a:rPr>
            </a:br>
            <a:r>
              <a:rPr lang="en-US" sz="4000" dirty="0" smtClean="0">
                <a:latin typeface="AGKornelia Mon" pitchFamily="2" charset="0"/>
              </a:rPr>
              <a:t>Í¯Á-</a:t>
            </a:r>
            <a:r>
              <a:rPr lang="en-US" sz="4000" dirty="0" err="1" smtClean="0">
                <a:latin typeface="AGKornelia Mon" pitchFamily="2" charset="0"/>
              </a:rPr>
              <a:t>ûí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òºðºëæñºí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áàéãóóëëàãóóä</a:t>
            </a:r>
            <a:r>
              <a:rPr lang="en-US" sz="4000" dirty="0" smtClean="0">
                <a:latin typeface="AGKornelia Mon" pitchFamily="2" charset="0"/>
              </a:rPr>
              <a:t>:</a:t>
            </a:r>
            <a:br>
              <a:rPr lang="en-US" sz="4000" dirty="0" smtClean="0">
                <a:latin typeface="AGKornelia Mon" pitchFamily="2" charset="0"/>
              </a:rPr>
            </a:br>
            <a:endParaRPr lang="en-US" sz="4000" dirty="0" smtClean="0">
              <a:latin typeface="AGKornelia Mon" pitchFamily="2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GKornelia Mon" pitchFamily="2" charset="0"/>
              </a:rPr>
              <a:t>Í¯Á-ûí Ä¿ðâýãñäèéí Äýýä Çºâëºë</a:t>
            </a:r>
          </a:p>
          <a:p>
            <a:pPr eaLnBrk="1" hangingPunct="1"/>
            <a:r>
              <a:rPr lang="en-US" smtClean="0">
                <a:latin typeface="AGKornelia Mon" pitchFamily="2" charset="0"/>
              </a:rPr>
              <a:t>Îëîí Óëñûí Õºäºëìºðèéí Áàéãóóëëàãà</a:t>
            </a:r>
          </a:p>
          <a:p>
            <a:pPr eaLnBrk="1" hangingPunct="1"/>
            <a:r>
              <a:rPr lang="en-US" smtClean="0">
                <a:latin typeface="AGKornelia Mon" pitchFamily="2" charset="0"/>
              </a:rPr>
              <a:t>Í¯Á-ûí Áîëîâñðîë, Øèíæëýõ Óõààí, Ñî¸ëûí Áàéãóóëëàãà</a:t>
            </a:r>
          </a:p>
          <a:p>
            <a:pPr eaLnBrk="1" hangingPunct="1"/>
            <a:r>
              <a:rPr lang="en-US" smtClean="0">
                <a:latin typeface="AGKornelia Mon" pitchFamily="2" charset="0"/>
              </a:rPr>
              <a:t>Äýëõèéí Ýð¿¿ë Ìýíäèéí Áàéãóóëëàãà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latin typeface="AGKornelia Mon" pitchFamily="2" charset="0"/>
              </a:rPr>
              <a:t>Ãýðýýíä</a:t>
            </a:r>
            <a:r>
              <a:rPr lang="en-US" sz="4000" dirty="0" smtClean="0">
                <a:latin typeface="AGKornelia Mon" pitchFamily="2" charset="0"/>
              </a:rPr>
              <a:t> ¿</a:t>
            </a:r>
            <a:r>
              <a:rPr lang="en-US" sz="4000" dirty="0" err="1" smtClean="0">
                <a:latin typeface="AGKornelia Mon" pitchFamily="2" charset="0"/>
              </a:rPr>
              <a:t>íäýñëýñýí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áàéãóóëëàãóóä</a:t>
            </a:r>
            <a:r>
              <a:rPr lang="en-US" sz="4000" dirty="0" smtClean="0">
                <a:latin typeface="AGKornelia Mon" pitchFamily="2" charset="0"/>
              </a:rPr>
              <a:t>:</a:t>
            </a:r>
          </a:p>
        </p:txBody>
      </p:sp>
      <p:sp>
        <p:nvSpPr>
          <p:cNvPr id="28675" name="Rectangle 3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Àðüñ ºíãººð ÿëãàâàðëàí ãàäóóðõàõûí ýñðýã õîðîî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Õ¿íèé ýðõèéí õîðîî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Ýäèéí Çàñàã, Íèéãýì, Ñî¸ëûí ýðõèéí õîðîî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Ýìýãòýé÷¿¿äèéã ÿëãàâàðëàí ãàäóóðõàõ ÿâäëûã óñòãàõ õîðîî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Õ¿¿õäèéí ýðõèéí Êîíâåíöèéí õîðîî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GKornelia Mon" pitchFamily="2" charset="0"/>
              </a:rPr>
              <a:t>Ýð¿¿ ø¿¿ëòòýé òýìöýõ õîðîî</a:t>
            </a:r>
          </a:p>
        </p:txBody>
      </p:sp>
      <p:sp>
        <p:nvSpPr>
          <p:cNvPr id="28676" name="AutoShape 14"/>
          <p:cNvSpPr>
            <a:spLocks noChangeAspect="1" noChangeArrowheads="1"/>
          </p:cNvSpPr>
          <p:nvPr/>
        </p:nvSpPr>
        <p:spPr bwMode="auto">
          <a:xfrm>
            <a:off x="-660400" y="2667001"/>
            <a:ext cx="41275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622800" y="2438400"/>
            <a:ext cx="4492096" cy="2522538"/>
            <a:chOff x="1717" y="1750"/>
            <a:chExt cx="2612" cy="1589"/>
          </a:xfrm>
        </p:grpSpPr>
        <p:sp>
          <p:nvSpPr>
            <p:cNvPr id="28679" name="Rectangle 16"/>
            <p:cNvSpPr>
              <a:spLocks noChangeArrowheads="1"/>
            </p:cNvSpPr>
            <p:nvPr/>
          </p:nvSpPr>
          <p:spPr bwMode="auto">
            <a:xfrm>
              <a:off x="1717" y="1750"/>
              <a:ext cx="2612" cy="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600" b="0">
                  <a:latin typeface="Times New Roman Mon" pitchFamily="18" charset="0"/>
                </a:rPr>
                <a:t>  </a:t>
              </a:r>
              <a:r>
                <a:rPr lang="en-US" sz="2000" b="0">
                  <a:latin typeface="MyslCTT Mon" pitchFamily="2" charset="0"/>
                </a:rPr>
                <a:t>Í¯Á-ûí Åðºíõèé Àññàìáëåé</a:t>
              </a:r>
              <a:endParaRPr lang="en-US" sz="2000">
                <a:latin typeface="MyslCTT Mon" pitchFamily="2" charset="0"/>
              </a:endParaRPr>
            </a:p>
          </p:txBody>
        </p:sp>
        <p:sp>
          <p:nvSpPr>
            <p:cNvPr id="28680" name="Rectangle 17"/>
            <p:cNvSpPr>
              <a:spLocks noChangeArrowheads="1"/>
            </p:cNvSpPr>
            <p:nvPr/>
          </p:nvSpPr>
          <p:spPr bwMode="auto">
            <a:xfrm>
              <a:off x="2292" y="2284"/>
              <a:ext cx="1504" cy="2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 b="0">
                  <a:latin typeface="MonFnt12" pitchFamily="34" charset="0"/>
                </a:rPr>
                <a:t>     Êîíâåíö¿¿ä     </a:t>
              </a:r>
              <a:endParaRPr lang="en-US">
                <a:latin typeface="MonFnt12" pitchFamily="34" charset="0"/>
              </a:endParaRPr>
            </a:p>
          </p:txBody>
        </p:sp>
        <p:sp>
          <p:nvSpPr>
            <p:cNvPr id="28681" name="Rectangle 18"/>
            <p:cNvSpPr>
              <a:spLocks noChangeArrowheads="1"/>
            </p:cNvSpPr>
            <p:nvPr/>
          </p:nvSpPr>
          <p:spPr bwMode="auto">
            <a:xfrm>
              <a:off x="2053" y="3046"/>
              <a:ext cx="2256" cy="2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800" b="0">
                  <a:latin typeface="Times New Roman Mon" pitchFamily="18" charset="0"/>
                </a:rPr>
                <a:t> </a:t>
              </a:r>
              <a:r>
                <a:rPr lang="en-US" sz="1800" b="0">
                  <a:latin typeface="MonFnt12" pitchFamily="34" charset="0"/>
                </a:rPr>
                <a:t>Õýðýãæèëòèéã õÿíàõ õîðîîä</a:t>
              </a:r>
              <a:endParaRPr lang="en-US">
                <a:latin typeface="MonFnt12" pitchFamily="34" charset="0"/>
              </a:endParaRPr>
            </a:p>
          </p:txBody>
        </p:sp>
        <p:sp>
          <p:nvSpPr>
            <p:cNvPr id="28682" name="Line 19"/>
            <p:cNvSpPr>
              <a:spLocks noChangeShapeType="1"/>
            </p:cNvSpPr>
            <p:nvPr/>
          </p:nvSpPr>
          <p:spPr bwMode="auto">
            <a:xfrm flipH="1">
              <a:off x="2059" y="2551"/>
              <a:ext cx="515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20"/>
            <p:cNvSpPr>
              <a:spLocks noChangeShapeType="1"/>
            </p:cNvSpPr>
            <p:nvPr/>
          </p:nvSpPr>
          <p:spPr bwMode="auto">
            <a:xfrm flipH="1">
              <a:off x="2365" y="2551"/>
              <a:ext cx="277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3586" y="2551"/>
              <a:ext cx="515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22"/>
            <p:cNvSpPr>
              <a:spLocks noChangeShapeType="1"/>
            </p:cNvSpPr>
            <p:nvPr/>
          </p:nvSpPr>
          <p:spPr bwMode="auto">
            <a:xfrm>
              <a:off x="3489" y="2551"/>
              <a:ext cx="317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>
              <a:off x="3351" y="2551"/>
              <a:ext cx="198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24"/>
            <p:cNvSpPr>
              <a:spLocks noChangeShapeType="1"/>
            </p:cNvSpPr>
            <p:nvPr/>
          </p:nvSpPr>
          <p:spPr bwMode="auto">
            <a:xfrm flipH="1">
              <a:off x="2587" y="2551"/>
              <a:ext cx="198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25"/>
            <p:cNvSpPr>
              <a:spLocks noChangeShapeType="1"/>
            </p:cNvSpPr>
            <p:nvPr/>
          </p:nvSpPr>
          <p:spPr bwMode="auto">
            <a:xfrm flipH="1">
              <a:off x="2810" y="2551"/>
              <a:ext cx="12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26"/>
            <p:cNvSpPr>
              <a:spLocks noChangeShapeType="1"/>
            </p:cNvSpPr>
            <p:nvPr/>
          </p:nvSpPr>
          <p:spPr bwMode="auto">
            <a:xfrm>
              <a:off x="3210" y="2551"/>
              <a:ext cx="12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27"/>
            <p:cNvSpPr>
              <a:spLocks noChangeShapeType="1"/>
            </p:cNvSpPr>
            <p:nvPr/>
          </p:nvSpPr>
          <p:spPr bwMode="auto">
            <a:xfrm>
              <a:off x="3072" y="2551"/>
              <a:ext cx="0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GKornelia Mon" pitchFamily="2" charset="0"/>
              </a:rPr>
              <a:t>Õýðýãæèëòèéã õÿíàõ õîðîîäóóä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GKornelia Mon" pitchFamily="2" charset="0"/>
              </a:rPr>
              <a:t>Êîíâåíöèéí õýðýãæèëòèéí òóõàé ¿íäýñíèé èëòãýë õýëýëöýõ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GKornelia Mon" pitchFamily="2" charset="0"/>
              </a:rPr>
              <a:t>Ä¿ãíýëò ºãºõ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GKornelia Mon" pitchFamily="2" charset="0"/>
              </a:rPr>
              <a:t>Çºâëºìæ ãàðãàõ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GKornelia Mon" pitchFamily="2" charset="0"/>
              </a:rPr>
              <a:t>Êîíâåíöèéã çºð÷ñºí òóõàé ãîìäëûã õýëýëöýõ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GKornelia Mon" pitchFamily="2" charset="0"/>
              </a:rPr>
              <a:t>Êîíâåíöòýé õîëáîîòîé àñóóäëûã õýëýëöýæ ñàíàë, çºâëºìæºº Õ¿íèé Ýðõèéí Êîìèññò îðóóëíà.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 smtClean="0">
                <a:latin typeface="AGKornelia Mon" pitchFamily="2" charset="0"/>
              </a:rPr>
              <a:t>Õ¿íèé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Ýðõèéí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Çºâëºë</a:t>
            </a:r>
            <a:r>
              <a:rPr lang="en-US" sz="3600" dirty="0" smtClean="0">
                <a:latin typeface="AGKornelia Mon" pitchFamily="2" charset="0"/>
              </a:rPr>
              <a:t> – </a:t>
            </a:r>
            <a:br>
              <a:rPr lang="en-US" sz="3600" dirty="0" smtClean="0">
                <a:latin typeface="AGKornelia Mon" pitchFamily="2" charset="0"/>
              </a:rPr>
            </a:br>
            <a:r>
              <a:rPr lang="en-US" sz="3600" dirty="0" err="1" smtClean="0">
                <a:latin typeface="AGKornelia Mon" pitchFamily="2" charset="0"/>
              </a:rPr>
              <a:t>Ä¿ðìèéí</a:t>
            </a:r>
            <a:r>
              <a:rPr lang="en-US" sz="3600" dirty="0" smtClean="0">
                <a:latin typeface="AGKornelia Mon" pitchFamily="2" charset="0"/>
              </a:rPr>
              <a:t> ¿</a:t>
            </a:r>
            <a:r>
              <a:rPr lang="en-US" sz="3600" dirty="0" err="1" smtClean="0">
                <a:latin typeface="AGKornelia Mon" pitchFamily="2" charset="0"/>
              </a:rPr>
              <a:t>íäñýí</a:t>
            </a:r>
            <a:r>
              <a:rPr lang="en-US" sz="3600" dirty="0" smtClean="0">
                <a:latin typeface="AGKornelia Mon" pitchFamily="2" charset="0"/>
              </a:rPr>
              <a:t> </a:t>
            </a:r>
            <a:r>
              <a:rPr lang="en-US" sz="3600" dirty="0" err="1" smtClean="0">
                <a:latin typeface="AGKornelia Mon" pitchFamily="2" charset="0"/>
              </a:rPr>
              <a:t>áàéãóóëëàãà</a:t>
            </a:r>
            <a:r>
              <a:rPr lang="en-US" sz="4000" dirty="0" smtClean="0">
                <a:latin typeface="AGKornelia Mon" pitchFamily="2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GKornelia Mon" pitchFamily="2" charset="0"/>
              </a:rPr>
              <a:t>Õ¿íèé Ýðõèéí Çºâëºë íü: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GKornelia Mon" pitchFamily="2" charset="0"/>
              </a:rPr>
              <a:t>îäîî áàéãàà îëîí óëñûí õýì õýìæýýã õÿíàí øàëãàõ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GKornelia Mon" pitchFamily="2" charset="0"/>
              </a:rPr>
              <a:t>øèíý õýì õýìæýýã áîëîâñðóóëàõ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GKornelia Mon" pitchFamily="2" charset="0"/>
              </a:rPr>
              <a:t>çºð÷ëèéã ñóäëàí èëð¿¿ëýõ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GKornelia Mon" pitchFamily="2" charset="0"/>
              </a:rPr>
              <a:t>òóñëàìæ øààðäëàãàòàé áàéãàà îðíóóäàä çºâëºãºº ºãºõ  çýðýã ÷èã ¿¿ðýã á¿õèé ãîë áàéãóóëëàãà þì.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429500" cy="381000"/>
          </a:xfrm>
        </p:spPr>
        <p:txBody>
          <a:bodyPr/>
          <a:lstStyle/>
          <a:p>
            <a:pPr algn="ctr"/>
            <a:r>
              <a:rPr lang="mn-MN" sz="4800" b="1" dirty="0" smtClean="0">
                <a:latin typeface="Arial" pitchFamily="34" charset="0"/>
                <a:cs typeface="Arial" pitchFamily="34" charset="0"/>
              </a:rPr>
              <a:t>Эрх гэж юу вэ?</a:t>
            </a:r>
            <a:endParaRPr lang="en-US" sz="4800" b="1" dirty="0"/>
          </a:p>
        </p:txBody>
      </p:sp>
      <p:pic>
        <p:nvPicPr>
          <p:cNvPr id="4" name="Picture 3" descr="192897-us-davis-police-lt-john-pike-dousing-seated-students-with-pepper-spr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95400"/>
            <a:ext cx="7276903" cy="5157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latin typeface="AGKornelia Mon" pitchFamily="2" charset="0"/>
              </a:rPr>
              <a:t>Ãîìäëûí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Æóðàì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Õýðõýí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Àæèëëàäàã</a:t>
            </a:r>
            <a:r>
              <a:rPr lang="en-US" sz="4000" dirty="0" smtClean="0">
                <a:latin typeface="AGKornelia Mon" pitchFamily="2" charset="0"/>
              </a:rPr>
              <a:t> </a:t>
            </a:r>
            <a:r>
              <a:rPr lang="en-US" sz="4000" dirty="0" err="1" smtClean="0">
                <a:latin typeface="AGKornelia Mon" pitchFamily="2" charset="0"/>
              </a:rPr>
              <a:t>âý</a:t>
            </a:r>
            <a:r>
              <a:rPr lang="en-US" sz="4000" dirty="0" smtClean="0">
                <a:latin typeface="AGKornelia Mon" pitchFamily="2" charset="0"/>
              </a:rPr>
              <a:t>?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12750" y="1447800"/>
            <a:ext cx="3632200" cy="42672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400" dirty="0" err="1" smtClean="0">
                <a:latin typeface="AGKornelia Mon" pitchFamily="2" charset="0"/>
              </a:rPr>
              <a:t>Õ¿íèé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ýðõèéí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ãîìäîë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íü</a:t>
            </a:r>
            <a:r>
              <a:rPr lang="en-US" sz="2400" dirty="0" smtClean="0">
                <a:latin typeface="AGKornelia Mon" pitchFamily="2" charset="0"/>
              </a:rPr>
              <a:t> 1503-ð </a:t>
            </a:r>
            <a:r>
              <a:rPr lang="en-US" sz="2400" dirty="0" err="1" smtClean="0">
                <a:latin typeface="AGKornelia Mon" pitchFamily="2" charset="0"/>
              </a:rPr>
              <a:t>æóðìûí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äàãóó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øóóä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Çºâëºëä</a:t>
            </a:r>
            <a:r>
              <a:rPr lang="en-US" sz="2400" dirty="0" smtClean="0">
                <a:latin typeface="AGKornelia Mon" pitchFamily="2" charset="0"/>
              </a:rPr>
              <a:t> (</a:t>
            </a:r>
            <a:r>
              <a:rPr lang="en-US" sz="2400" dirty="0" err="1" smtClean="0">
                <a:latin typeface="AGKornelia Mon" pitchFamily="2" charset="0"/>
              </a:rPr>
              <a:t>øóóä</a:t>
            </a:r>
            <a:r>
              <a:rPr lang="en-US" sz="2400" dirty="0" smtClean="0">
                <a:latin typeface="AGKornelia Mon" pitchFamily="2" charset="0"/>
              </a:rPr>
              <a:t> Í¯Á-ä </a:t>
            </a:r>
            <a:r>
              <a:rPr lang="en-US" sz="2400" dirty="0" err="1" smtClean="0">
                <a:latin typeface="AGKornelia Mon" pitchFamily="2" charset="0"/>
              </a:rPr>
              <a:t>õàíäñàí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ãîìäîë</a:t>
            </a:r>
            <a:r>
              <a:rPr lang="en-US" sz="2400" dirty="0" smtClean="0">
                <a:latin typeface="AGKornelia Mon" pitchFamily="2" charset="0"/>
              </a:rPr>
              <a:t>) </a:t>
            </a:r>
            <a:r>
              <a:rPr lang="en-US" sz="2400" dirty="0" err="1" smtClean="0">
                <a:latin typeface="AGKornelia Mon" pitchFamily="2" charset="0"/>
              </a:rPr>
              <a:t>áîëîí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ýíý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Çºâëºëèéí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àæëûí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õýñã</a:t>
            </a:r>
            <a:r>
              <a:rPr lang="en-US" sz="2400" dirty="0" smtClean="0">
                <a:latin typeface="AGKornelia Mon" pitchFamily="2" charset="0"/>
              </a:rPr>
              <a:t>¿¿ä, </a:t>
            </a:r>
            <a:r>
              <a:rPr lang="en-US" sz="2400" dirty="0" err="1" smtClean="0">
                <a:latin typeface="AGKornelia Mon" pitchFamily="2" charset="0"/>
              </a:rPr>
              <a:t>äýä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õîðîîä</a:t>
            </a:r>
            <a:r>
              <a:rPr lang="en-US" sz="2400" dirty="0" smtClean="0">
                <a:latin typeface="AGKornelia Mon" pitchFamily="2" charset="0"/>
              </a:rPr>
              <a:t>, </a:t>
            </a:r>
            <a:r>
              <a:rPr lang="en-US" sz="2400" dirty="0" err="1" smtClean="0">
                <a:latin typeface="AGKornelia Mon" pitchFamily="2" charset="0"/>
              </a:rPr>
              <a:t>ìýðãýæëèéí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òóñãàé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øèíæýý÷äýä</a:t>
            </a:r>
            <a:r>
              <a:rPr lang="en-US" sz="2400" dirty="0" smtClean="0">
                <a:latin typeface="AGKornelia Mon" pitchFamily="2" charset="0"/>
              </a:rPr>
              <a:t> </a:t>
            </a:r>
            <a:r>
              <a:rPr lang="en-US" sz="2400" dirty="0" err="1" smtClean="0">
                <a:latin typeface="AGKornelia Mon" pitchFamily="2" charset="0"/>
              </a:rPr>
              <a:t>õ¿ð</a:t>
            </a:r>
            <a:r>
              <a:rPr lang="en-US" sz="2400" dirty="0" smtClean="0">
                <a:latin typeface="AGKornelia Mon" pitchFamily="2" charset="0"/>
              </a:rPr>
              <a:t>÷ </a:t>
            </a:r>
            <a:r>
              <a:rPr lang="en-US" sz="2400" dirty="0" err="1" smtClean="0">
                <a:latin typeface="AGKornelia Mon" pitchFamily="2" charset="0"/>
              </a:rPr>
              <a:t>áîëíî</a:t>
            </a:r>
            <a:r>
              <a:rPr lang="en-US" sz="2400" dirty="0" smtClean="0">
                <a:latin typeface="AGKornelia Mon" pitchFamily="2" charset="0"/>
              </a:rPr>
              <a:t>. 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127500" y="1295400"/>
            <a:ext cx="5035550" cy="48768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Èëãýýëò</a:t>
            </a:r>
            <a:r>
              <a:rPr lang="en-US" sz="1800" dirty="0" smtClean="0">
                <a:latin typeface="AGKornelia Mon" pitchFamily="2" charset="0"/>
              </a:rPr>
              <a:t> – </a:t>
            </a:r>
            <a:r>
              <a:rPr lang="en-US" sz="1800" dirty="0" err="1" smtClean="0">
                <a:latin typeface="AGKornelia Mon" pitchFamily="2" charset="0"/>
              </a:rPr>
              <a:t>Ãîìäîë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èëãýýõ</a:t>
            </a:r>
            <a:endParaRPr lang="en-US" sz="1800" dirty="0" smtClean="0">
              <a:latin typeface="AGKornelia Mo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Ìºðäºí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øàëãàëò</a:t>
            </a:r>
            <a:r>
              <a:rPr lang="en-US" sz="1800" dirty="0" smtClean="0">
                <a:latin typeface="AGKornelia Mon" pitchFamily="2" charset="0"/>
              </a:rPr>
              <a:t>- </a:t>
            </a:r>
            <a:r>
              <a:rPr lang="en-US" sz="1800" dirty="0" err="1" smtClean="0">
                <a:latin typeface="AGKornelia Mon" pitchFamily="2" charset="0"/>
              </a:rPr>
              <a:t>Õ¿íèé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ýðõèéí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ìýðãýæëèéí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øèíæýý÷èä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õýðãèéã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ìºðäºí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øàëãàæ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ä¿ãíýëò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ãàðãàíà</a:t>
            </a:r>
            <a:r>
              <a:rPr lang="en-US" sz="1800" dirty="0" smtClean="0">
                <a:latin typeface="AGKornelia Mon" pitchFamily="2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Õàðèëöàà</a:t>
            </a:r>
            <a:r>
              <a:rPr lang="en-US" sz="1800" dirty="0" smtClean="0">
                <a:latin typeface="AGKornelia Mon" pitchFamily="2" charset="0"/>
              </a:rPr>
              <a:t>- </a:t>
            </a:r>
            <a:r>
              <a:rPr lang="en-US" sz="1800" dirty="0" err="1" smtClean="0">
                <a:latin typeface="AGKornelia Mon" pitchFamily="2" charset="0"/>
              </a:rPr>
              <a:t>Áóðóóøààãäñàí</a:t>
            </a:r>
            <a:r>
              <a:rPr lang="en-US" sz="1800" dirty="0" smtClean="0">
                <a:latin typeface="AGKornelia Mon" pitchFamily="2" charset="0"/>
              </a:rPr>
              <a:t> ÇÃ-ò </a:t>
            </a:r>
            <a:r>
              <a:rPr lang="en-US" sz="1800" dirty="0" err="1" smtClean="0">
                <a:latin typeface="AGKornelia Mon" pitchFamily="2" charset="0"/>
              </a:rPr>
              <a:t>ýíý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òóõàé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ìýäýãäýæ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õàðèó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àâíà</a:t>
            </a:r>
            <a:r>
              <a:rPr lang="en-US" sz="1800" dirty="0" smtClean="0">
                <a:latin typeface="AGKornelia Mon" pitchFamily="2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Õýëýëöýýð</a:t>
            </a:r>
            <a:r>
              <a:rPr lang="en-US" sz="1800" dirty="0" smtClean="0">
                <a:latin typeface="AGKornelia Mon" pitchFamily="2" charset="0"/>
              </a:rPr>
              <a:t>- </a:t>
            </a:r>
            <a:r>
              <a:rPr lang="en-US" sz="1800" dirty="0" err="1" smtClean="0">
                <a:latin typeface="AGKornelia Mon" pitchFamily="2" charset="0"/>
              </a:rPr>
              <a:t>Çîõèöóóëàëò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õèéõ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îðîëäëîãî</a:t>
            </a:r>
            <a:endParaRPr lang="en-US" sz="1800" dirty="0" smtClean="0">
              <a:latin typeface="AGKornelia Mo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Òîãòîîëò</a:t>
            </a:r>
            <a:r>
              <a:rPr lang="en-US" sz="1800" dirty="0" smtClean="0">
                <a:latin typeface="AGKornelia Mon" pitchFamily="2" charset="0"/>
              </a:rPr>
              <a:t>- </a:t>
            </a:r>
            <a:r>
              <a:rPr lang="en-US" sz="1800" dirty="0" err="1" smtClean="0">
                <a:latin typeface="AGKornelia Mon" pitchFamily="2" charset="0"/>
              </a:rPr>
              <a:t>Õ¿íèé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ýðõèéí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áàéãóóëëàãààñ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õ¿íèé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ýðõèéí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çºð÷èë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ãàðñàí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ýñýõ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ýñâýë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òºð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áîëîí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áóñàä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áàéãóóëëàãà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õàðèóöëàãà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õ¿ëýýõ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ýñýõèéã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òîãòîîíî</a:t>
            </a:r>
            <a:r>
              <a:rPr lang="en-US" sz="1800" dirty="0" smtClean="0">
                <a:latin typeface="AGKornelia Mon" pitchFamily="2" charset="0"/>
              </a:rPr>
              <a:t>. </a:t>
            </a:r>
            <a:r>
              <a:rPr lang="en-US" sz="1800" dirty="0" err="1" smtClean="0">
                <a:latin typeface="AGKornelia Mon" pitchFamily="2" charset="0"/>
              </a:rPr>
              <a:t>Õýðýâ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ÿìàð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íýã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çºð÷èë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ãàðààã¿é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íü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òîãòîîãäâîë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õýðãèéã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õààíà</a:t>
            </a:r>
            <a:r>
              <a:rPr lang="en-US" sz="1800" dirty="0" smtClean="0">
                <a:latin typeface="AGKornelia Mon" pitchFamily="2" charset="0"/>
              </a:rPr>
              <a:t>. </a:t>
            </a:r>
            <a:r>
              <a:rPr lang="en-US" sz="1800" dirty="0" err="1" smtClean="0">
                <a:latin typeface="AGKornelia Mon" pitchFamily="2" charset="0"/>
              </a:rPr>
              <a:t>Õàðèí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çºð÷èë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ãàðñàí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íü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òîãòîîãäñîí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áîë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õýðýã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øèéäâýðèéí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øàòàíä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øèëæèíý</a:t>
            </a:r>
            <a:r>
              <a:rPr lang="en-US" sz="1800" dirty="0" smtClean="0">
                <a:latin typeface="AGKornelia Mon" pitchFamily="2" charset="0"/>
              </a:rPr>
              <a:t>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1800" dirty="0" err="1" smtClean="0">
                <a:latin typeface="AGKornelia Mon" pitchFamily="2" charset="0"/>
              </a:rPr>
              <a:t>Øèéäâýð</a:t>
            </a:r>
            <a:r>
              <a:rPr lang="en-US" sz="1800" dirty="0" smtClean="0">
                <a:latin typeface="AGKornelia Mon" pitchFamily="2" charset="0"/>
              </a:rPr>
              <a:t>- </a:t>
            </a:r>
            <a:r>
              <a:rPr lang="en-US" sz="1800" dirty="0" err="1" smtClean="0">
                <a:latin typeface="AGKornelia Mon" pitchFamily="2" charset="0"/>
              </a:rPr>
              <a:t>Õýðýâ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ÿìàð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íýã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çºð÷èë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ãàðñàí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áîë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çîõèõ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øèéäâýð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ãàðãàíà</a:t>
            </a:r>
            <a:r>
              <a:rPr lang="en-US" sz="1800" dirty="0" smtClean="0">
                <a:latin typeface="AGKornelia Mon" pitchFamily="2" charset="0"/>
              </a:rPr>
              <a:t>. </a:t>
            </a:r>
            <a:r>
              <a:rPr lang="en-US" sz="1800" dirty="0" err="1" smtClean="0">
                <a:latin typeface="AGKornelia Mon" pitchFamily="2" charset="0"/>
              </a:rPr>
              <a:t>Ýíý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íü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äàðààõ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õýëáýðòýé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áàéíà</a:t>
            </a:r>
            <a:r>
              <a:rPr lang="en-US" sz="1800" dirty="0" smtClean="0">
                <a:latin typeface="AGKornelia Mon" pitchFamily="2" charset="0"/>
              </a:rPr>
              <a:t>: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AGKornelia Mon" pitchFamily="2" charset="0"/>
              </a:rPr>
              <a:t>           - </a:t>
            </a:r>
            <a:r>
              <a:rPr lang="en-US" sz="1800" dirty="0" err="1" smtClean="0">
                <a:latin typeface="AGKornelia Mon" pitchFamily="2" charset="0"/>
              </a:rPr>
              <a:t>Çààâàë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áèåë</a:t>
            </a:r>
            <a:r>
              <a:rPr lang="en-US" sz="1800" dirty="0" smtClean="0">
                <a:latin typeface="AGKornelia Mon" pitchFamily="2" charset="0"/>
              </a:rPr>
              <a:t>¿¿</a:t>
            </a:r>
            <a:r>
              <a:rPr lang="en-US" sz="1800" dirty="0" err="1" smtClean="0">
                <a:latin typeface="AGKornelia Mon" pitchFamily="2" charset="0"/>
              </a:rPr>
              <a:t>ëýõ</a:t>
            </a:r>
            <a:r>
              <a:rPr lang="en-US" sz="1800" dirty="0" smtClean="0">
                <a:latin typeface="AGKornelia Mon" pitchFamily="2" charset="0"/>
              </a:rPr>
              <a:t> ¿¿</a:t>
            </a:r>
            <a:r>
              <a:rPr lang="en-US" sz="1800" dirty="0" err="1" smtClean="0">
                <a:latin typeface="AGKornelia Mon" pitchFamily="2" charset="0"/>
              </a:rPr>
              <a:t>ðýãã¿é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çºâëºìæ</a:t>
            </a:r>
            <a:endParaRPr lang="en-US" sz="1800" dirty="0" smtClean="0">
              <a:latin typeface="AGKornelia Mon" pitchFamily="2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latin typeface="AGKornelia Mon" pitchFamily="2" charset="0"/>
              </a:rPr>
              <a:t>           - </a:t>
            </a:r>
            <a:r>
              <a:rPr lang="en-US" sz="1800" dirty="0" err="1" smtClean="0">
                <a:latin typeface="AGKornelia Mon" pitchFamily="2" charset="0"/>
              </a:rPr>
              <a:t>Çààâàë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áèåë</a:t>
            </a:r>
            <a:r>
              <a:rPr lang="en-US" sz="1800" dirty="0" smtClean="0">
                <a:latin typeface="AGKornelia Mon" pitchFamily="2" charset="0"/>
              </a:rPr>
              <a:t>¿¿</a:t>
            </a:r>
            <a:r>
              <a:rPr lang="en-US" sz="1800" dirty="0" err="1" smtClean="0">
                <a:latin typeface="AGKornelia Mon" pitchFamily="2" charset="0"/>
              </a:rPr>
              <a:t>ëýõ</a:t>
            </a:r>
            <a:r>
              <a:rPr lang="en-US" sz="1800" dirty="0" smtClean="0">
                <a:latin typeface="AGKornelia Mon" pitchFamily="2" charset="0"/>
              </a:rPr>
              <a:t> ¸</a:t>
            </a:r>
            <a:r>
              <a:rPr lang="en-US" sz="1800" dirty="0" err="1" smtClean="0">
                <a:latin typeface="AGKornelia Mon" pitchFamily="2" charset="0"/>
              </a:rPr>
              <a:t>ñòîé</a:t>
            </a:r>
            <a:r>
              <a:rPr lang="en-US" sz="1800" dirty="0" smtClean="0">
                <a:latin typeface="AGKornelia Mon" pitchFamily="2" charset="0"/>
              </a:rPr>
              <a:t> </a:t>
            </a:r>
            <a:r>
              <a:rPr lang="en-US" sz="1800" dirty="0" err="1" smtClean="0">
                <a:latin typeface="AGKornelia Mon" pitchFamily="2" charset="0"/>
              </a:rPr>
              <a:t>øèéäâýð</a:t>
            </a:r>
            <a:r>
              <a:rPr lang="en-US" sz="1800" dirty="0" smtClean="0">
                <a:latin typeface="AGKornelia Mo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8832850" cy="4525963"/>
          </a:xfrm>
        </p:spPr>
        <p:txBody>
          <a:bodyPr/>
          <a:lstStyle/>
          <a:p>
            <a:pPr eaLnBrk="1" hangingPunct="1"/>
            <a:r>
              <a:rPr lang="mn-MN" sz="2000" smtClean="0"/>
              <a:t>Гэрийн маань дэргэд олон жижиг газрууд байдаг. Энэ газрууд дэлхийн газрын зураг дээр ч харагдахааргүй жижигхэн. Гэсэн ч энд л хүн амьдардаг. Тэр хүний хөрш, сурч байгаа сургууль, коллеж, ажиллаж байгаа үйлдвэр, албан газар нь бүгд багтсан тийм л ертөнц. Ийм л газруудад эрэгтэйчүүд, эмэгтэйчүүд, хүүхдүүд ямар ч алагчлалгүй шударга ёс, эрх тэгш байдал, тэгш боломж, нэр төрийг хүсэж байгаа. Эрх энд л эдлэгдээгүй бол дэлхий дээр хаа сайгүй яг л ийм байгаа гэсэн үг.  Иргэдийн эрхээ баталгаажуулахыг шаардсан дуу хоолойгүйгээр бид дэлхийн хөгжил дэвшлийг хий дэмий мөрөөдөх болно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mn-MN" sz="2000" smtClean="0"/>
              <a:t>					ХЭТТ</a:t>
            </a:r>
            <a:r>
              <a:rPr lang="en-US" sz="2000" smtClean="0"/>
              <a:t>-</a:t>
            </a:r>
            <a:r>
              <a:rPr lang="mn-MN" sz="2000" smtClean="0"/>
              <a:t> ийн эхийг боловсруулсан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mn-MN" sz="2000" smtClean="0"/>
              <a:t>			НҮБ</a:t>
            </a:r>
            <a:r>
              <a:rPr lang="en-US" sz="2000" smtClean="0"/>
              <a:t>-</a:t>
            </a:r>
            <a:r>
              <a:rPr lang="mn-MN" sz="2000" smtClean="0"/>
              <a:t> ийн Хүний Эрхийн Коммисын дарга асан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mn-MN" sz="2000" smtClean="0"/>
              <a:t>							Элеанор Рузвельт</a:t>
            </a:r>
            <a:endParaRPr lang="en-US" sz="2000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sz="3600" smtClean="0"/>
              <a:t>Хүний эрхийн зөрчлийн үр дагавар</a:t>
            </a:r>
            <a:endParaRPr lang="en-US" sz="3600" smtClean="0"/>
          </a:p>
        </p:txBody>
      </p:sp>
      <p:grpSp>
        <p:nvGrpSpPr>
          <p:cNvPr id="2" name="Group 30"/>
          <p:cNvGrpSpPr>
            <a:grpSpLocks noGrp="1"/>
          </p:cNvGrpSpPr>
          <p:nvPr/>
        </p:nvGrpSpPr>
        <p:grpSpPr bwMode="auto">
          <a:xfrm>
            <a:off x="1155700" y="1676400"/>
            <a:ext cx="7759700" cy="3201988"/>
            <a:chOff x="583" y="1750"/>
            <a:chExt cx="4633" cy="1124"/>
          </a:xfrm>
        </p:grpSpPr>
        <p:sp>
          <p:nvSpPr>
            <p:cNvPr id="33804" name="Rectangle 16"/>
            <p:cNvSpPr>
              <a:spLocks noChangeArrowheads="1"/>
            </p:cNvSpPr>
            <p:nvPr/>
          </p:nvSpPr>
          <p:spPr bwMode="auto">
            <a:xfrm>
              <a:off x="1717" y="1750"/>
              <a:ext cx="2612" cy="33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600" b="0">
                  <a:latin typeface="Times New Roman Mon" pitchFamily="18" charset="0"/>
                </a:rPr>
                <a:t>  </a:t>
              </a:r>
              <a:r>
                <a:rPr lang="mn-MN" sz="2400">
                  <a:latin typeface="Times New Roman Mon" pitchFamily="18" charset="0"/>
                </a:rPr>
                <a:t>Цэвэр усаар хангагдах эрх</a:t>
              </a:r>
              <a:endParaRPr lang="en-US" sz="2400">
                <a:latin typeface="MyslCTT Mon" pitchFamily="2" charset="0"/>
              </a:endParaRPr>
            </a:p>
          </p:txBody>
        </p:sp>
        <p:sp>
          <p:nvSpPr>
            <p:cNvPr id="33805" name="Rectangle 17"/>
            <p:cNvSpPr>
              <a:spLocks noChangeArrowheads="1"/>
            </p:cNvSpPr>
            <p:nvPr/>
          </p:nvSpPr>
          <p:spPr bwMode="auto">
            <a:xfrm>
              <a:off x="2292" y="2284"/>
              <a:ext cx="1504" cy="2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2000" b="0">
                  <a:latin typeface="MonFnt12" pitchFamily="34" charset="0"/>
                </a:rPr>
                <a:t>     </a:t>
              </a:r>
              <a:endParaRPr lang="en-US">
                <a:latin typeface="MonFnt12" pitchFamily="34" charset="0"/>
              </a:endParaRPr>
            </a:p>
          </p:txBody>
        </p:sp>
        <p:sp>
          <p:nvSpPr>
            <p:cNvPr id="33806" name="Rectangle 18"/>
            <p:cNvSpPr>
              <a:spLocks noChangeArrowheads="1"/>
            </p:cNvSpPr>
            <p:nvPr/>
          </p:nvSpPr>
          <p:spPr bwMode="auto">
            <a:xfrm>
              <a:off x="1618" y="2713"/>
              <a:ext cx="640" cy="1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800" b="0">
                  <a:latin typeface="Times New Roman Mon" pitchFamily="18" charset="0"/>
                </a:rPr>
                <a:t> </a:t>
              </a:r>
              <a:endParaRPr lang="en-US">
                <a:latin typeface="MonFnt12" pitchFamily="34" charset="0"/>
              </a:endParaRPr>
            </a:p>
          </p:txBody>
        </p:sp>
        <p:sp>
          <p:nvSpPr>
            <p:cNvPr id="33807" name="Line 19"/>
            <p:cNvSpPr>
              <a:spLocks noChangeShapeType="1"/>
            </p:cNvSpPr>
            <p:nvPr/>
          </p:nvSpPr>
          <p:spPr bwMode="auto">
            <a:xfrm flipH="1">
              <a:off x="583" y="2579"/>
              <a:ext cx="444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20"/>
            <p:cNvSpPr>
              <a:spLocks noChangeShapeType="1"/>
            </p:cNvSpPr>
            <p:nvPr/>
          </p:nvSpPr>
          <p:spPr bwMode="auto">
            <a:xfrm>
              <a:off x="1107" y="2579"/>
              <a:ext cx="67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21"/>
            <p:cNvSpPr>
              <a:spLocks noChangeShapeType="1"/>
            </p:cNvSpPr>
            <p:nvPr/>
          </p:nvSpPr>
          <p:spPr bwMode="auto">
            <a:xfrm>
              <a:off x="4871" y="2553"/>
              <a:ext cx="345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22"/>
            <p:cNvSpPr>
              <a:spLocks noChangeShapeType="1"/>
            </p:cNvSpPr>
            <p:nvPr/>
          </p:nvSpPr>
          <p:spPr bwMode="auto">
            <a:xfrm>
              <a:off x="3393" y="2579"/>
              <a:ext cx="29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23"/>
            <p:cNvSpPr>
              <a:spLocks noChangeShapeType="1"/>
            </p:cNvSpPr>
            <p:nvPr/>
          </p:nvSpPr>
          <p:spPr bwMode="auto">
            <a:xfrm>
              <a:off x="3146" y="2579"/>
              <a:ext cx="0" cy="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24"/>
            <p:cNvSpPr>
              <a:spLocks noChangeShapeType="1"/>
            </p:cNvSpPr>
            <p:nvPr/>
          </p:nvSpPr>
          <p:spPr bwMode="auto">
            <a:xfrm>
              <a:off x="1470" y="2526"/>
              <a:ext cx="246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25"/>
            <p:cNvSpPr>
              <a:spLocks noChangeShapeType="1"/>
            </p:cNvSpPr>
            <p:nvPr/>
          </p:nvSpPr>
          <p:spPr bwMode="auto">
            <a:xfrm>
              <a:off x="4745" y="2553"/>
              <a:ext cx="28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6"/>
            <p:cNvSpPr>
              <a:spLocks noChangeShapeType="1"/>
            </p:cNvSpPr>
            <p:nvPr/>
          </p:nvSpPr>
          <p:spPr bwMode="auto">
            <a:xfrm flipH="1">
              <a:off x="2555" y="2579"/>
              <a:ext cx="359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7"/>
            <p:cNvSpPr>
              <a:spLocks noChangeShapeType="1"/>
            </p:cNvSpPr>
            <p:nvPr/>
          </p:nvSpPr>
          <p:spPr bwMode="auto">
            <a:xfrm flipH="1">
              <a:off x="4378" y="2553"/>
              <a:ext cx="345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796" name="Rectangle 17"/>
          <p:cNvSpPr>
            <a:spLocks noGrp="1" noChangeArrowheads="1"/>
          </p:cNvSpPr>
          <p:nvPr>
            <p:ph sz="half" idx="2"/>
          </p:nvPr>
        </p:nvSpPr>
        <p:spPr>
          <a:xfrm>
            <a:off x="1238250" y="3200400"/>
            <a:ext cx="2228850" cy="7620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000" smtClean="0">
                <a:latin typeface="MonFnt12" pitchFamily="34" charset="0"/>
              </a:rPr>
              <a:t>     </a:t>
            </a:r>
            <a:endParaRPr lang="en-US" smtClean="0">
              <a:latin typeface="MonFnt12" pitchFamily="34" charset="0"/>
            </a:endParaRPr>
          </a:p>
        </p:txBody>
      </p:sp>
      <p:sp>
        <p:nvSpPr>
          <p:cNvPr id="33797" name="Rectangle 17"/>
          <p:cNvSpPr>
            <a:spLocks noChangeArrowheads="1"/>
          </p:cNvSpPr>
          <p:nvPr/>
        </p:nvSpPr>
        <p:spPr bwMode="auto">
          <a:xfrm>
            <a:off x="7181850" y="3124201"/>
            <a:ext cx="2519495" cy="760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2000" b="0">
                <a:latin typeface="MonFnt12" pitchFamily="34" charset="0"/>
              </a:rPr>
              <a:t>     </a:t>
            </a:r>
            <a:endParaRPr lang="en-US">
              <a:latin typeface="MonFnt12" pitchFamily="34" charset="0"/>
            </a:endParaRPr>
          </a:p>
        </p:txBody>
      </p:sp>
      <p:sp>
        <p:nvSpPr>
          <p:cNvPr id="33798" name="Line 19"/>
          <p:cNvSpPr>
            <a:spLocks noChangeShapeType="1"/>
          </p:cNvSpPr>
          <p:nvPr/>
        </p:nvSpPr>
        <p:spPr bwMode="auto">
          <a:xfrm flipH="1">
            <a:off x="2311401" y="2590800"/>
            <a:ext cx="160628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19"/>
          <p:cNvSpPr>
            <a:spLocks noChangeShapeType="1"/>
          </p:cNvSpPr>
          <p:nvPr/>
        </p:nvSpPr>
        <p:spPr bwMode="auto">
          <a:xfrm flipH="1">
            <a:off x="5613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9"/>
          <p:cNvSpPr>
            <a:spLocks noChangeShapeType="1"/>
          </p:cNvSpPr>
          <p:nvPr/>
        </p:nvSpPr>
        <p:spPr bwMode="auto">
          <a:xfrm>
            <a:off x="6934200" y="2667000"/>
            <a:ext cx="14859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18"/>
          <p:cNvSpPr>
            <a:spLocks noChangeArrowheads="1"/>
          </p:cNvSpPr>
          <p:nvPr/>
        </p:nvSpPr>
        <p:spPr bwMode="auto">
          <a:xfrm>
            <a:off x="1733550" y="4953000"/>
            <a:ext cx="1320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0">
                <a:latin typeface="Times New Roman Mon" pitchFamily="18" charset="0"/>
              </a:rPr>
              <a:t> </a:t>
            </a:r>
            <a:endParaRPr lang="en-US">
              <a:latin typeface="MonFnt12" pitchFamily="34" charset="0"/>
            </a:endParaRPr>
          </a:p>
        </p:txBody>
      </p:sp>
      <p:sp>
        <p:nvSpPr>
          <p:cNvPr id="33802" name="Rectangle 18"/>
          <p:cNvSpPr>
            <a:spLocks noChangeArrowheads="1"/>
          </p:cNvSpPr>
          <p:nvPr/>
        </p:nvSpPr>
        <p:spPr bwMode="auto">
          <a:xfrm>
            <a:off x="247650" y="4724400"/>
            <a:ext cx="140335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800" b="0">
                <a:latin typeface="Times New Roman Mon" pitchFamily="18" charset="0"/>
              </a:rPr>
              <a:t> </a:t>
            </a:r>
            <a:endParaRPr lang="en-US">
              <a:latin typeface="MonFnt12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24200"/>
            <a:ext cx="7924800" cy="762000"/>
          </a:xfrm>
        </p:spPr>
        <p:txBody>
          <a:bodyPr/>
          <a:lstStyle/>
          <a:p>
            <a:pPr algn="ctr">
              <a:buNone/>
            </a:pPr>
            <a:r>
              <a:rPr lang="mn-MN" b="1" dirty="0" smtClean="0">
                <a:latin typeface="Arial" pitchFamily="34" charset="0"/>
                <a:cs typeface="Arial" pitchFamily="34" charset="0"/>
              </a:rPr>
              <a:t>АНХААРАЛ ТАВЬСАНД БАЯРЛАЛАА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410700" cy="1219200"/>
          </a:xfrm>
        </p:spPr>
        <p:txBody>
          <a:bodyPr/>
          <a:lstStyle/>
          <a:p>
            <a:pPr algn="ctr"/>
            <a:r>
              <a:rPr lang="mn-MN" dirty="0" smtClean="0"/>
              <a:t>ХҮНИЙ ТӨРӨЛХИЙН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mn-MN" dirty="0" smtClean="0"/>
              <a:t>МӨН ЧАНАР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924800" cy="4648200"/>
          </a:xfrm>
        </p:spPr>
        <p:txBody>
          <a:bodyPr/>
          <a:lstStyle/>
          <a:p>
            <a:pPr algn="just"/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Аз жаргал, сайн сайханд тэмүүлэн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үнэ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цэнээ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мэдрэн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амьдрахыг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э</a:t>
            </a:r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рмэлздэг.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Хэнээс ч хамааралгүй, бие даасан, хараат бус, эрх чөлөөтэй байхыг  эрхэмлэдэг.  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Амьдралаа хүссэнээрээ шийдэх, өөрийнхөөрөө амьдралаа туурвих, өөрийгөө тодорхойлох, өөрийгөө төлөөлөх, амьдралынхаа бүтээгч нь байхыг эрмэлздэг.  </a:t>
            </a:r>
            <a:endParaRPr lang="en-US" sz="2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Нийтлэг, бүгдэд үйлчлэх  ёс зүйн шалгуур, шаардлагад нийцэхийг чармайдаг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бусадтай харилцан ойлголцож, зөвшилцдөг</a:t>
            </a: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; </a:t>
            </a:r>
          </a:p>
          <a:p>
            <a:pPr algn="just"/>
            <a:r>
              <a:rPr lang="mn-MN" sz="22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Ямар нэг өдөөгч, нөлөөлөгч хүчин зүйл гарч ирэхэд сонголт хийх эрх чөлөөг өөртөө агуулдаг.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2" y="1219200"/>
            <a:ext cx="8326437" cy="4495800"/>
          </a:xfrm>
        </p:spPr>
        <p:txBody>
          <a:bodyPr/>
          <a:lstStyle/>
          <a:p>
            <a:r>
              <a:rPr lang="mn-M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Хүн бүр төрөхөөсөө эрх чөлөөтэй, нэр төрийн хувьд эн тэнцүү гэсэн төрөлх чанартай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mn-M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Амьд яваад зогсохгүй нэр төртэйгээр амьдрах наад захын хэм хэмжээ</a:t>
            </a:r>
          </a:p>
          <a:p>
            <a:r>
              <a:rPr lang="mn-M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амьдралаа өөрийнхөөрөө зохиох, сонголт хийх, аз жаргалаа өөрийнхөөрөө илэрхийлэх эрх мэдэл</a:t>
            </a:r>
          </a:p>
          <a:p>
            <a:r>
              <a:rPr lang="mn-MN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олон улсын болон үндэсний хууль тогтоомжуудаар хүлээн зөвшөөрөгдсөн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572000" cy="381000"/>
          </a:xfrm>
        </p:spPr>
        <p:txBody>
          <a:bodyPr/>
          <a:lstStyle/>
          <a:p>
            <a:pPr algn="ctr"/>
            <a:r>
              <a:rPr lang="mn-MN" sz="5400" b="1" dirty="0" smtClean="0">
                <a:latin typeface="Arial" pitchFamily="34" charset="0"/>
                <a:cs typeface="Arial" pitchFamily="34" charset="0"/>
              </a:rPr>
              <a:t>Хүний эрх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24800" cy="3048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Ò¿ãýýìýë</a:t>
            </a:r>
            <a:endParaRPr lang="en-US" dirty="0" smtClean="0">
              <a:solidFill>
                <a:srgbClr val="FF0000"/>
              </a:solidFill>
              <a:latin typeface="AGSouvenir Mon" panose="020B7200000000000000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Òºðºëõèéí</a:t>
            </a:r>
            <a:endParaRPr lang="en-US" dirty="0" smtClean="0">
              <a:solidFill>
                <a:srgbClr val="FF0000"/>
              </a:solidFill>
              <a:latin typeface="AGSouvenir Mon" panose="020B7200000000000000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Ñàëøã¿é</a:t>
            </a:r>
            <a:endParaRPr lang="en-US" dirty="0" smtClean="0">
              <a:solidFill>
                <a:srgbClr val="FF0000"/>
              </a:solidFill>
              <a:latin typeface="AGSouvenir Mon" panose="020B7200000000000000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Õóâààãäàøã¿é</a:t>
            </a:r>
            <a:endParaRPr lang="en-US" dirty="0" smtClean="0">
              <a:solidFill>
                <a:srgbClr val="FF0000"/>
              </a:solidFill>
              <a:latin typeface="AGSouvenir Mon" panose="020B7200000000000000" pitchFamily="34" charset="0"/>
              <a:cs typeface="Arial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Õàðèëöàí</a:t>
            </a:r>
            <a:r>
              <a:rPr lang="en-US" dirty="0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GSouvenir Mon" panose="020B7200000000000000" pitchFamily="34" charset="0"/>
                <a:cs typeface="Arial" pitchFamily="34" charset="0"/>
              </a:rPr>
              <a:t>õàìààðàëòàé</a:t>
            </a:r>
            <a:endParaRPr lang="en-US" dirty="0" smtClean="0">
              <a:solidFill>
                <a:srgbClr val="FF0000"/>
              </a:solidFill>
              <a:latin typeface="AGSouvenir Mon" panose="020B72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381000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Õ¿íèé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Ýðõèéí</a:t>
            </a:r>
            <a:r>
              <a:rPr lang="en-US" b="1" dirty="0" smtClean="0"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 Mon" panose="020B0500000000000000" pitchFamily="34" charset="0"/>
                <a:cs typeface="Arial" pitchFamily="34" charset="0"/>
              </a:rPr>
              <a:t>Áèëë</a:t>
            </a:r>
            <a:endParaRPr lang="en-US" b="1" dirty="0">
              <a:latin typeface="Arial Mon" panose="020B0500000000000000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ÕÝÒÒ     1948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ÈÓÝÎÏ   1966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   1974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ÝÍÑÝÎÏ  1966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  1974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ÈÓÝÎÏÍÏ  1966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  1991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îí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410700" cy="762000"/>
          </a:xfrm>
        </p:spPr>
        <p:txBody>
          <a:bodyPr/>
          <a:lstStyle/>
          <a:p>
            <a:pPr algn="ctr"/>
            <a:r>
              <a:rPr lang="en-US" dirty="0" err="1" smtClean="0">
                <a:latin typeface="AGKornelia Mon" pitchFamily="2" charset="0"/>
              </a:rPr>
              <a:t>Îëîí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en-US" dirty="0" err="1" smtClean="0">
                <a:latin typeface="AGKornelia Mon" pitchFamily="2" charset="0"/>
              </a:rPr>
              <a:t>óëñûí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en-US" dirty="0" err="1" smtClean="0">
                <a:latin typeface="AGKornelia Mon" pitchFamily="2" charset="0"/>
              </a:rPr>
              <a:t>õ¿íèé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en-US" dirty="0" err="1" smtClean="0">
                <a:latin typeface="AGKornelia Mon" pitchFamily="2" charset="0"/>
              </a:rPr>
              <a:t>ýðõèéí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en-US" dirty="0" err="1" smtClean="0">
                <a:latin typeface="AGKornelia Mon" pitchFamily="2" charset="0"/>
              </a:rPr>
              <a:t>Êîíâåíöóóä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447800"/>
            <a:ext cx="79248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ÈÓ</a:t>
            </a:r>
            <a:r>
              <a:rPr lang="mn-MN" sz="2400" dirty="0" smtClean="0">
                <a:solidFill>
                  <a:srgbClr val="FF0000"/>
                </a:solidFill>
                <a:latin typeface="AGKornelia Mon" pitchFamily="2" charset="0"/>
              </a:rPr>
              <a:t>Т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ÝÎÏ   1966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îí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   1974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îí</a:t>
            </a:r>
            <a:endParaRPr lang="en-US" sz="2400" dirty="0" smtClean="0">
              <a:solidFill>
                <a:srgbClr val="FF0000"/>
              </a:solidFill>
              <a:latin typeface="AGKornelia Mon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Ý</a:t>
            </a:r>
            <a:r>
              <a:rPr lang="mn-MN" sz="2400" dirty="0" smtClean="0">
                <a:solidFill>
                  <a:srgbClr val="FF0000"/>
                </a:solidFill>
                <a:latin typeface="AGKornelia Mon" pitchFamily="2" charset="0"/>
              </a:rPr>
              <a:t>З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ÍÑÝÎÏ  1966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îí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  1974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îí</a:t>
            </a:r>
            <a:endParaRPr lang="en-US" sz="2400" dirty="0" smtClean="0">
              <a:solidFill>
                <a:srgbClr val="FF0000"/>
              </a:solidFill>
              <a:latin typeface="AGKornelia Mon" pitchFamily="2" charset="0"/>
            </a:endParaRP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Àðüñ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ª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íã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ººð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Àëàã÷ëàõ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á¿õ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õýëáýðèéã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óñòãàõ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òóõàé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1965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Ýìýãòýé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÷¿¿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äèéã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Àëàã÷ëàõ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á¿õ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õýëáýðèéã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óñòãàõ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òóõàé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1979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Ýð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¿¿</a:t>
            </a:r>
            <a:r>
              <a:rPr lang="mn-MN" sz="2400" dirty="0" smtClean="0">
                <a:solidFill>
                  <a:srgbClr val="FF0000"/>
                </a:solidFill>
                <a:latin typeface="AGKornelia Mon" pitchFamily="2" charset="0"/>
              </a:rPr>
              <a:t>дэн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Ø¿¿</a:t>
            </a:r>
            <a:r>
              <a:rPr lang="mn-MN" sz="2400" dirty="0" smtClean="0">
                <a:solidFill>
                  <a:srgbClr val="FF0000"/>
                </a:solidFill>
                <a:latin typeface="AGKornelia Mon" pitchFamily="2" charset="0"/>
              </a:rPr>
              <a:t>х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ýñðýã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1984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Õ¿¿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õäèéí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Ýðõèéí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1989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Öàãàà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÷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àæèë÷äûí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áîëîí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òýäãýýðèéí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ãýð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á¿ëèéí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ãèø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¿¿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äèéã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õàìãààëàõ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òóõàé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1990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Õ¿÷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ýýð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ñóðàãã¿é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àëãà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áîëîõîîñ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õàìãààëàõ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òóõàé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Õºãæëèéí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áýðõøýýëòýé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õ¿ì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¿¿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ñèéí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ýðõèéí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òóõàé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GKornelia Mon" pitchFamily="2" charset="0"/>
              </a:rPr>
              <a:t>Êîíâåíö</a:t>
            </a:r>
            <a:r>
              <a:rPr lang="en-US" sz="2400" dirty="0" smtClean="0">
                <a:solidFill>
                  <a:srgbClr val="FF0000"/>
                </a:solidFill>
                <a:latin typeface="AGKornelia Mon" pitchFamily="2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10700" cy="1066800"/>
          </a:xfrm>
        </p:spPr>
        <p:txBody>
          <a:bodyPr/>
          <a:lstStyle/>
          <a:p>
            <a:pPr algn="ctr"/>
            <a:r>
              <a:rPr lang="en-US" dirty="0" err="1" smtClean="0">
                <a:latin typeface="AGKornelia Mon" pitchFamily="2" charset="0"/>
              </a:rPr>
              <a:t>Õ¿íèé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en-US" dirty="0" err="1" smtClean="0">
                <a:latin typeface="AGKornelia Mon" pitchFamily="2" charset="0"/>
              </a:rPr>
              <a:t>ýðõèéí</a:t>
            </a:r>
            <a:r>
              <a:rPr lang="en-US" dirty="0" smtClean="0">
                <a:latin typeface="AGKornelia Mon" pitchFamily="2" charset="0"/>
              </a:rPr>
              <a:t> </a:t>
            </a:r>
            <a:r>
              <a:rPr lang="mn-MN" dirty="0" smtClean="0">
                <a:latin typeface="AGKornelia Mon" pitchFamily="2" charset="0"/>
              </a:rPr>
              <a:t>з</a:t>
            </a:r>
            <a:r>
              <a:rPr lang="en-US" dirty="0" err="1" smtClean="0">
                <a:latin typeface="AGKornelia Mon" pitchFamily="2" charset="0"/>
              </a:rPr>
              <a:t>àð÷ìóóä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963" y="1219200"/>
            <a:ext cx="7924800" cy="5334000"/>
          </a:xfrm>
        </p:spPr>
        <p:txBody>
          <a:bodyPr/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¯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íäñýí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çàð÷ìóóä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Õ¿íèé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íýð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òºð</a:t>
            </a:r>
            <a:r>
              <a:rPr lang="mn-MN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mn-MN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бие хүний ялгаатай байдлыг хүндэтгэх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Òýãø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áàéäàë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¯ë </a:t>
            </a:r>
            <a:r>
              <a:rPr lang="mn-MN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алагчлах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Ò¿ãýýìýë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÷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àíàð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Õàðèëöàí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õàìààðàë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Õóâààãäàøã¿é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÷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àíàð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Õàðèóöëàãàòàé</a:t>
            </a:r>
            <a:r>
              <a:rPr lang="en-US" dirty="0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Mon" panose="020B0500000000000000" pitchFamily="34" charset="0"/>
                <a:cs typeface="Arial" pitchFamily="34" charset="0"/>
              </a:rPr>
              <a:t>áàéäàë</a:t>
            </a:r>
            <a:endParaRPr lang="en-US" dirty="0" smtClean="0">
              <a:solidFill>
                <a:srgbClr val="FF0000"/>
              </a:solidFill>
              <a:latin typeface="Arial Mon" panose="020B0500000000000000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8">
      <a:dk1>
        <a:srgbClr val="4D4D4D"/>
      </a:dk1>
      <a:lt1>
        <a:srgbClr val="FFFFFF"/>
      </a:lt1>
      <a:dk2>
        <a:srgbClr val="4D4D4D"/>
      </a:dk2>
      <a:lt2>
        <a:srgbClr val="036CB7"/>
      </a:lt2>
      <a:accent1>
        <a:srgbClr val="1878BD"/>
      </a:accent1>
      <a:accent2>
        <a:srgbClr val="3E8EC8"/>
      </a:accent2>
      <a:accent3>
        <a:srgbClr val="FFFFFF"/>
      </a:accent3>
      <a:accent4>
        <a:srgbClr val="404040"/>
      </a:accent4>
      <a:accent5>
        <a:srgbClr val="ABBEDB"/>
      </a:accent5>
      <a:accent6>
        <a:srgbClr val="3780B5"/>
      </a:accent6>
      <a:hlink>
        <a:srgbClr val="559CCE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103</TotalTime>
  <Words>1387</Words>
  <Application>Microsoft Office PowerPoint</Application>
  <PresentationFormat>A4 Paper (210x297 mm)</PresentationFormat>
  <Paragraphs>202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AGKornelia Mon</vt:lpstr>
      <vt:lpstr>AGSouvenir Mon</vt:lpstr>
      <vt:lpstr>Arial</vt:lpstr>
      <vt:lpstr>Arial Mon</vt:lpstr>
      <vt:lpstr>Calibri</vt:lpstr>
      <vt:lpstr>Marlett</vt:lpstr>
      <vt:lpstr>Microsoft Sans Serif</vt:lpstr>
      <vt:lpstr>MonFnt12</vt:lpstr>
      <vt:lpstr>MyslCTT Mon</vt:lpstr>
      <vt:lpstr>Times New Roman Mon</vt:lpstr>
      <vt:lpstr>Wingdings</vt:lpstr>
      <vt:lpstr>Wingdings 2</vt:lpstr>
      <vt:lpstr>powerpoint-template</vt:lpstr>
      <vt:lpstr>Хүний эрх гэж юу вэ</vt:lpstr>
      <vt:lpstr>PowerPoint Presentation</vt:lpstr>
      <vt:lpstr>Эрх гэж юу вэ?</vt:lpstr>
      <vt:lpstr>ХҮНИЙ ТӨРӨЛХИЙН  МӨН ЧАНАР </vt:lpstr>
      <vt:lpstr>PowerPoint Presentation</vt:lpstr>
      <vt:lpstr>Хүний эрх</vt:lpstr>
      <vt:lpstr>Õ¿íèé Ýðõèéí Áèëë</vt:lpstr>
      <vt:lpstr>Îëîí óëñûí õ¿íèé ýðõèéí Êîíâåíöóóä</vt:lpstr>
      <vt:lpstr>Õ¿íèé ýðõèéí зàð÷ìóóä</vt:lpstr>
      <vt:lpstr>Эрхийн ангилал</vt:lpstr>
      <vt:lpstr>Õ¿íèé ñàëøã¿é ýðõ</vt:lpstr>
      <vt:lpstr>Õ¿íèé ¿íäñýí ýðõ , ýðõ ÷ºëºº</vt:lpstr>
      <vt:lpstr>Эдийн засаг нийгэм соёлын эрхүүд</vt:lpstr>
      <vt:lpstr>ЗОХИСТОЙ ОРОН БАЙРААР ХАНГАГДАХ ЭРХ</vt:lpstr>
      <vt:lpstr>ХҮНИЙ ЭРХИЙН АСУУДЛААР  ТӨРИЙН ХҮЛЭЭХ ЗАРЧМЫН ҮҮРЭГ</vt:lpstr>
      <vt:lpstr>Хүмүүс мэдэж, түүнийг эдлэж байвал тэр нь эрх мөн Хүй Старкей, 1994 </vt:lpstr>
      <vt:lpstr>ÌÎÍÃÎË ÓËÑÛÍ ¯ÍÄÑÝÍ ÕÓÓËÜ</vt:lpstr>
      <vt:lpstr>Õ¿íèé ýðõ , ýðõ ÷ºëººã õàíãàõ òàëààð  òºðèéí áàéãóóëëàãûí á¿ðýí ýðõ </vt:lpstr>
      <vt:lpstr>PowerPoint Presentation</vt:lpstr>
      <vt:lpstr>PowerPoint Presentation</vt:lpstr>
      <vt:lpstr>PowerPoint Presentation</vt:lpstr>
      <vt:lpstr>Õ¿íèé ýðõèéã õàíãàõàä òºðèéí áóñ áàéãóóëëàãóóäûí ã¿éöýòãýõ ¿¿ðýã </vt:lpstr>
      <vt:lpstr>Õ¿íèé Ýðõèéã õàíãàõ ÿâöàä õóâü õ¿íèé ã¿éöýòãýõ ¿¿ðýã îðîëöîî </vt:lpstr>
      <vt:lpstr>Õ¿íèé ýðõèéã õàíãàõ îëîí óëñûí òîãòîëöîî</vt:lpstr>
      <vt:lpstr> Ä¿ðýìä ¿íäýñëýñýí áàéãóóëëàãóóä: </vt:lpstr>
      <vt:lpstr> Í¯Á-ûí òºðºëæñºí áàéãóóëëàãóóä: </vt:lpstr>
      <vt:lpstr>Ãýðýýíä ¿íäýñëýñýí áàéãóóëëàãóóä:</vt:lpstr>
      <vt:lpstr>Õýðýãæèëòèéã õÿíàõ õîðîîäóóä </vt:lpstr>
      <vt:lpstr>Õ¿íèé Ýðõèéí Çºâëºë –  Ä¿ðìèéí ¿íäñýí áàéãóóëëàãà </vt:lpstr>
      <vt:lpstr>Ãîìäëûí Æóðàì Õýðõýí Àæèëëàäàã âý?</vt:lpstr>
      <vt:lpstr>PowerPoint Presentation</vt:lpstr>
      <vt:lpstr>Хүний эрхийн зөрчлийн үр дагавар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Хүний эрх гэж юу вэ</dc:title>
  <dc:creator>ASAP</dc:creator>
  <cp:lastModifiedBy>batkhuyag</cp:lastModifiedBy>
  <cp:revision>24</cp:revision>
  <dcterms:created xsi:type="dcterms:W3CDTF">2012-11-28T09:57:47Z</dcterms:created>
  <dcterms:modified xsi:type="dcterms:W3CDTF">2015-12-03T08:00:02Z</dcterms:modified>
</cp:coreProperties>
</file>